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slideMasters/slideMaster63.xml" ContentType="application/vnd.openxmlformats-officedocument.presentationml.slideMaster+xml"/>
  <Override PartName="/ppt/slides/slide63.xml" ContentType="application/vnd.openxmlformats-officedocument.presentationml.slide+xml"/>
  <Override PartName="/ppt/slideMasters/slideMaster64.xml" ContentType="application/vnd.openxmlformats-officedocument.presentationml.slideMaster+xml"/>
  <Override PartName="/ppt/slides/slide64.xml" ContentType="application/vnd.openxmlformats-officedocument.presentationml.slide+xml"/>
  <Override PartName="/ppt/slideMasters/slideMaster65.xml" ContentType="application/vnd.openxmlformats-officedocument.presentationml.slideMaster+xml"/>
  <Override PartName="/ppt/slides/slide65.xml" ContentType="application/vnd.openxmlformats-officedocument.presentationml.slide+xml"/>
  <Override PartName="/ppt/slideMasters/slideMaster66.xml" ContentType="application/vnd.openxmlformats-officedocument.presentationml.slideMaster+xml"/>
  <Override PartName="/ppt/slides/slide66.xml" ContentType="application/vnd.openxmlformats-officedocument.presentationml.slide+xml"/>
  <Override PartName="/ppt/slideMasters/slideMaster67.xml" ContentType="application/vnd.openxmlformats-officedocument.presentationml.slideMaster+xml"/>
  <Override PartName="/ppt/slides/slide67.xml" ContentType="application/vnd.openxmlformats-officedocument.presentationml.slide+xml"/>
  <Override PartName="/ppt/slideMasters/slideMaster68.xml" ContentType="application/vnd.openxmlformats-officedocument.presentationml.slideMaster+xml"/>
  <Override PartName="/ppt/slides/slide68.xml" ContentType="application/vnd.openxmlformats-officedocument.presentationml.slide+xml"/>
  <Override PartName="/ppt/slideMasters/slideMaster69.xml" ContentType="application/vnd.openxmlformats-officedocument.presentationml.slideMaster+xml"/>
  <Override PartName="/ppt/slides/slide69.xml" ContentType="application/vnd.openxmlformats-officedocument.presentationml.slide+xml"/>
  <Override PartName="/ppt/slideMasters/slideMaster70.xml" ContentType="application/vnd.openxmlformats-officedocument.presentationml.slideMaster+xml"/>
  <Override PartName="/ppt/slides/slide70.xml" ContentType="application/vnd.openxmlformats-officedocument.presentationml.slide+xml"/>
  <Override PartName="/ppt/slideMasters/slideMaster71.xml" ContentType="application/vnd.openxmlformats-officedocument.presentationml.slideMaster+xml"/>
  <Override PartName="/ppt/slides/slide71.xml" ContentType="application/vnd.openxmlformats-officedocument.presentationml.slide+xml"/>
  <Override PartName="/ppt/slideMasters/slideMaster72.xml" ContentType="application/vnd.openxmlformats-officedocument.presentationml.slideMaster+xml"/>
  <Override PartName="/ppt/slides/slide72.xml" ContentType="application/vnd.openxmlformats-officedocument.presentationml.slide+xml"/>
  <Override PartName="/ppt/slideMasters/slideMaster73.xml" ContentType="application/vnd.openxmlformats-officedocument.presentationml.slideMaster+xml"/>
  <Override PartName="/ppt/slides/slide73.xml" ContentType="application/vnd.openxmlformats-officedocument.presentationml.slide+xml"/>
  <Override PartName="/ppt/slideMasters/slideMaster74.xml" ContentType="application/vnd.openxmlformats-officedocument.presentationml.slideMaster+xml"/>
  <Override PartName="/ppt/slides/slide74.xml" ContentType="application/vnd.openxmlformats-officedocument.presentationml.slide+xml"/>
  <Override PartName="/ppt/slideMasters/slideMaster75.xml" ContentType="application/vnd.openxmlformats-officedocument.presentationml.slideMaster+xml"/>
  <Override PartName="/ppt/slides/slide75.xml" ContentType="application/vnd.openxmlformats-officedocument.presentationml.slide+xml"/>
  <Override PartName="/ppt/slideMasters/slideMaster76.xml" ContentType="application/vnd.openxmlformats-officedocument.presentationml.slideMaster+xml"/>
  <Override PartName="/ppt/slides/slide76.xml" ContentType="application/vnd.openxmlformats-officedocument.presentationml.slide+xml"/>
  <Override PartName="/ppt/slideMasters/slideMaster77.xml" ContentType="application/vnd.openxmlformats-officedocument.presentationml.slideMaster+xml"/>
  <Override PartName="/ppt/slides/slide77.xml" ContentType="application/vnd.openxmlformats-officedocument.presentationml.slide+xml"/>
  <Override PartName="/ppt/slideMasters/slideMaster78.xml" ContentType="application/vnd.openxmlformats-officedocument.presentationml.slideMaster+xml"/>
  <Override PartName="/ppt/slides/slide78.xml" ContentType="application/vnd.openxmlformats-officedocument.presentationml.slide+xml"/>
  <Override PartName="/ppt/slideMasters/slideMaster79.xml" ContentType="application/vnd.openxmlformats-officedocument.presentationml.slideMaster+xml"/>
  <Override PartName="/ppt/slides/slide79.xml" ContentType="application/vnd.openxmlformats-officedocument.presentationml.slide+xml"/>
  <Override PartName="/ppt/slideMasters/slideMaster80.xml" ContentType="application/vnd.openxmlformats-officedocument.presentationml.slideMaster+xml"/>
  <Override PartName="/ppt/slides/slide80.xml" ContentType="application/vnd.openxmlformats-officedocument.presentationml.slide+xml"/>
  <Override PartName="/ppt/slideMasters/slideMaster81.xml" ContentType="application/vnd.openxmlformats-officedocument.presentationml.slideMaster+xml"/>
  <Override PartName="/ppt/slides/slide81.xml" ContentType="application/vnd.openxmlformats-officedocument.presentationml.slide+xml"/>
  <Override PartName="/ppt/slideMasters/slideMaster82.xml" ContentType="application/vnd.openxmlformats-officedocument.presentationml.slideMaster+xml"/>
  <Override PartName="/ppt/slides/slide82.xml" ContentType="application/vnd.openxmlformats-officedocument.presentationml.slide+xml"/>
  <Override PartName="/ppt/slideMasters/slideMaster83.xml" ContentType="application/vnd.openxmlformats-officedocument.presentationml.slideMaster+xml"/>
  <Override PartName="/ppt/slides/slide83.xml" ContentType="application/vnd.openxmlformats-officedocument.presentationml.slide+xml"/>
  <Override PartName="/ppt/slideMasters/slideMaster84.xml" ContentType="application/vnd.openxmlformats-officedocument.presentationml.slideMaster+xml"/>
  <Override PartName="/ppt/slides/slide84.xml" ContentType="application/vnd.openxmlformats-officedocument.presentationml.slide+xml"/>
  <Override PartName="/ppt/slideMasters/slideMaster85.xml" ContentType="application/vnd.openxmlformats-officedocument.presentationml.slideMaster+xml"/>
  <Override PartName="/ppt/slides/slide85.xml" ContentType="application/vnd.openxmlformats-officedocument.presentationml.slide+xml"/>
  <Override PartName="/ppt/slideMasters/slideMaster86.xml" ContentType="application/vnd.openxmlformats-officedocument.presentationml.slideMaster+xml"/>
  <Override PartName="/ppt/slides/slide86.xml" ContentType="application/vnd.openxmlformats-officedocument.presentationml.slide+xml"/>
  <Override PartName="/ppt/slideMasters/slideMaster87.xml" ContentType="application/vnd.openxmlformats-officedocument.presentationml.slideMaster+xml"/>
  <Override PartName="/ppt/slides/slide87.xml" ContentType="application/vnd.openxmlformats-officedocument.presentationml.slide+xml"/>
  <Override PartName="/ppt/slideMasters/slideMaster88.xml" ContentType="application/vnd.openxmlformats-officedocument.presentationml.slideMaster+xml"/>
  <Override PartName="/ppt/slides/slide88.xml" ContentType="application/vnd.openxmlformats-officedocument.presentationml.slide+xml"/>
  <Override PartName="/ppt/slideMasters/slideMaster89.xml" ContentType="application/vnd.openxmlformats-officedocument.presentationml.slideMaster+xml"/>
  <Override PartName="/ppt/slides/slide89.xml" ContentType="application/vnd.openxmlformats-officedocument.presentationml.slide+xml"/>
  <Override PartName="/ppt/slideMasters/slideMaster90.xml" ContentType="application/vnd.openxmlformats-officedocument.presentationml.slideMaster+xml"/>
  <Override PartName="/ppt/slides/slide90.xml" ContentType="application/vnd.openxmlformats-officedocument.presentationml.slide+xml"/>
  <Override PartName="/ppt/slideMasters/slideMaster91.xml" ContentType="application/vnd.openxmlformats-officedocument.presentationml.slideMaster+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notesMasterIdLst>
    <p:notesMasterId r:id="rId93"/>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6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6.xml"/>
		</Relationships>
</file>

<file path=ppt/notesSlides/_rels/notesSlide6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7.xml"/>
		</Relationships>
</file>

<file path=ppt/notesSlides/_rels/notesSlide6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6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9.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7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0.xml"/>
		</Relationships>
</file>

<file path=ppt/notesSlides/_rels/notesSlide7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1.xml"/>
		</Relationships>
</file>

<file path=ppt/notesSlides/_rels/notesSlide7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2.xml"/>
		</Relationships>
</file>

<file path=ppt/notesSlides/_rels/notesSlide7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7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4.xml"/>
		</Relationships>
</file>

<file path=ppt/notesSlides/_rels/notesSlide7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5.xml"/>
		</Relationships>
</file>

<file path=ppt/notesSlides/_rels/notesSlide7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6.xml"/>
		</Relationships>
</file>

<file path=ppt/notesSlides/_rels/notesSlide7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7.xml"/>
		</Relationships>
</file>

<file path=ppt/notesSlides/_rels/notesSlide7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8.xml"/>
		</Relationships>
</file>

<file path=ppt/notesSlides/_rels/notesSlide7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9.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8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0.xml"/>
		</Relationships>
</file>

<file path=ppt/notesSlides/_rels/notesSlide8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1.xml"/>
		</Relationships>
</file>

<file path=ppt/notesSlides/_rels/notesSlide8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2.xml"/>
		</Relationships>
</file>

<file path=ppt/notesSlides/_rels/notesSlide8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3.xml"/>
		</Relationships>
</file>

<file path=ppt/notesSlides/_rels/notesSlide8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4.xml"/>
		</Relationships>
</file>

<file path=ppt/notesSlides/_rels/notesSlide8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5.xml"/>
		</Relationships>
</file>

<file path=ppt/notesSlides/_rels/notesSlide8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6.xml"/>
		</Relationships>
</file>

<file path=ppt/notesSlides/_rels/notesSlide8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7.xml"/>
		</Relationships>
</file>

<file path=ppt/notesSlides/_rels/notesSlide8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8.xml"/>
		</Relationships>
</file>

<file path=ppt/notesSlides/_rels/notesSlide8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9.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_rels/notesSlide9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0.xml"/>
		</Relationships>
</file>

<file path=ppt/notesSlides/_rels/notesSlide9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Managing risk, mostly opportunity risk, the fear of missing out. getting features out the door, avoiding getting bogged down with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bureaucracy that seems designed to slow me down.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person, dressed in overalls, they could be the CTO, before I ask,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Cleaner they say, errr ok how did you get in my imagination, I'll come back to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attention goes to the last person, hoodie, headphones. Ah my stereotypical developer, I know you well.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important to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Writing consistent quality code, avoiding technical debt, the rest of my team being able to cohesively work as one.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linters, code quality, test coverage tools, the usual help with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I say, I write code too, lets be friends, and hand them a printed QR code of my public gpg key, so they can trust 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cleaner, How do you get told what to do, and when it changes.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lightning version of a longer talk, of a longer blog, of a longer thesis.
Strap in, I've only got ten minutes for about a hundred slides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stuck to the notice board, last week we were told all the meeting room whiteboards need to be cleaned every night.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then up to us to keep everything in sequence.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when we hadn't updated the meeting room on the 3rd floor was being used as a dedicated war room, and we wiped their boards down.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look to the dev, sound familiar? they nod.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if any of that sounds familiar, and you relate to my imaginary friends then I've got the answers for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I said: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update policy easily, even releasing several version updates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single day, seamlessly communicated without derailing anyone?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visibility on compliance using tools you already use?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concurrent versions of policy are supported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Elephant in the room, policy is not sexy, but I'm going to try and get your attention.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Chris Nesbitt-Smith, I'm an instructor for Learnk8s and Control Plane, consultant to UK Government and tinkerer of open source.
I've spent a fair chunk of my professional career now working in Government and large organizations where problems like these are rife.
This is a lightning speech, so you'll have to come find me after if you've got questions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show of hands who's with my CIO and set, written, or applied policy before?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round who's sought exemption or consciously bent, broken, circumvented, ignored, bypassed, whatever a policy with at least good intentions?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 you fell for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got all your names and employers details, so put your phones down, lend me your ears, the stakes just got raised.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usually comes in one of two forms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like data at rest being encrypted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Consistency such as code style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are intended to mitigate a risk of some sort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with the best of intentions these are often emotionally led rather than being grounded in a proportionate control which is the open door to case-by-case exemptions being required when you come against a situation you weren't anticipating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set the scene I'm in the lift (yes, American friends we really do call them lifts) four people walk in.
Chris! this is your moment, a captive audience. I hear the doors seal shut behind me, I take a breath.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plenty of policy as code products out there to help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Devil in the detail though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some curly braces or yaml at something doesn't inherently fix things.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if it leads your engineers who are hopefully all plenty smart finding 'inventive' ways around the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 says no response they got.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 you might say that you provide warnings, on less important issues or new emerging policy, but only useful if someone sees them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yup, as you know all presentations this year are contractually required to reference log4j</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its entirely out of context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include some memes.
in just a few short months I can remove these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just covered a lot of ground, and hopefully sounded convincing, and not just a fictional utopia painted in powerpoint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look at the first person, CIO the policy maker, the one who's neck is on the block, what are the chances of finding you in my imaginary lift today?
I ask her, what keeps you up at night?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you really came here wanting to see a million words on a slide not just an emoji or two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talk about two things, to prove its not just one tech, or tool.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picked terraform and Kubernetes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could have picked anything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likewise, two tools, but again I could use any, some, or even all, probably. Checkov will do my terraform, kyverno will to my kube.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created a example git hub organization here, I'm not expecting you to read or grok the code on screen, its just to prove its a real thing.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policy is stored here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where my policy starts at v1.0.0 I've got policy that requires a department label on all resources, so long as its set, doesn't matter what it 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written tests for this, passing test cases become great examples of what good and bad looks like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pushed a tag in git, we've added release notes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know what teams are doing.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signed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2.0.0 looks similar, only now that field has to be from a predetermined list, like before, tests, release notes, tags, signed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2.1.0 is where we correct a spelling mistake in that list of departments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2.1.1 added a new department to the list.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couple more repos in the org, app1 and infra1 depend on version 1, and not compliant with 2 or beyond, but how do I know that?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Renovate is automatically making pull requests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new versions of the policy, so I can update my dependency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get feedback when I'm not compliant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also see the pull requests over the org, so I can measure the compliance of my policy
https://github.com/pulls?q=is%3Aopen+is%3Apr+archived%3Afalse+user%3Apolicy-as-versioned-code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couple more repos, app2 and infra2 depend on version 2 of the policy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and changing policy is slow and hard to communicate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could merge the open pull request up to 2.1.1</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app3 and infra3 are dependent on 2.1.1</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written some bash, sorry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from my laptop or in CI can evaluate my code against the right policy version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last puzzle piece is managing the lifecycle of the policies, and allowing multiple versions of policy to be accepted and evaluated within a single runtime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cheated, kube gives you admission controllers,
I haven't found a sane way to evaluate against Azure, GCP or AWS policy without doing it for real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the policy is designed and distributed lends it self well to co-exist with previous and future versions of itself in a Kubernetes cluster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cluster1 describes a cluster that accepts all the versions we've described so far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likewise cluster2, only accepts 2.0.0 and greater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 used KiND to deploy the apps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go off and do their own thing, they do know better, but I'm left playing catchup with the risk they've signed me up to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we have it full org all done, all compliant, policy all versioned, CIO all aware of whats going on.
So this is great,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some new privacy regulation comes out, or you acquire more data, the risks and the appetite stand still for no one and now neither does our policy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most important thing I want you to remember from our time together is that.
And feel free to say it out loud with 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Purposeless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is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practically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pointless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practicing saying that far too many times.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person, Product manager - the whip cracker. What's important to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Chris Nesbitt-Smith, thanks for your time, you're now free to leave, I'll try destroy the evidence of your guilt admissions earlier.
Like subscribe whatever the kids do these days on LinkedIn, Github whatever. cns.me points at my LinkedIn.
talks.cns.me contains this and other talks, they're all open source.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Slide-37-image-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Slide-38-image-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Slide-39-image-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Slide-40-image-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Slide-41-image-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Slide-42-image-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Slide-43-image-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Slide-44-image-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Slide-45-image-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Slide-46-image-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Slide-47-image-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Slide-48-image-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Slide-49-image-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Slide-50-image-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Slide-51-image-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image" Target="../media/Slide-52-image-1.png"/><Relationship Id="rId2" Type="http://schemas.openxmlformats.org/officeDocument/2006/relationships/slideLayout" Target="../slideLayouts/slideLayout1.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image" Target="../media/Slide-53-image-1.png"/><Relationship Id="rId2" Type="http://schemas.openxmlformats.org/officeDocument/2006/relationships/slideLayout" Target="../slideLayouts/slideLayout1.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image" Target="../media/Slide-54-image-1.png"/><Relationship Id="rId2" Type="http://schemas.openxmlformats.org/officeDocument/2006/relationships/slideLayout" Target="../slideLayouts/slideLayout1.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image" Target="../media/Slide-55-image-1.png"/><Relationship Id="rId2" Type="http://schemas.openxmlformats.org/officeDocument/2006/relationships/slideLayout" Target="../slideLayouts/slideLayout1.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image" Target="../media/Slide-56-image-1.png"/><Relationship Id="rId2" Type="http://schemas.openxmlformats.org/officeDocument/2006/relationships/slideLayout" Target="../slideLayouts/slideLayout1.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image" Target="../media/Slide-57-image-1.png"/><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image" Target="../media/Slide-58-image-1.png"/><Relationship Id="rId2" Type="http://schemas.openxmlformats.org/officeDocument/2006/relationships/slideLayout" Target="../slideLayouts/slideLayout1.xml"/><Relationship Id="rId3"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image" Target="../media/Slide-59-image-1.png"/><Relationship Id="rId2" Type="http://schemas.openxmlformats.org/officeDocument/2006/relationships/slideLayout" Target="../slideLayouts/slideLayout1.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image" Target="../media/Slide-60-image-1.png"/><Relationship Id="rId2" Type="http://schemas.openxmlformats.org/officeDocument/2006/relationships/slideLayout" Target="../slideLayouts/slideLayout1.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image" Target="../media/Slide-61-image-1.png"/><Relationship Id="rId2" Type="http://schemas.openxmlformats.org/officeDocument/2006/relationships/slideLayout" Target="../slideLayouts/slideLayout1.xml"/><Relationship Id="rId3"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image" Target="../media/Slide-62-image-1.png"/><Relationship Id="rId2" Type="http://schemas.openxmlformats.org/officeDocument/2006/relationships/slideLayout" Target="../slideLayouts/slideLayout1.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image" Target="../media/Slide-63-image-1.png"/><Relationship Id="rId2" Type="http://schemas.openxmlformats.org/officeDocument/2006/relationships/slideLayout" Target="../slideLayouts/slideLayout1.xml"/><Relationship Id="rId3"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image" Target="../media/Slide-64-image-1.png"/><Relationship Id="rId2" Type="http://schemas.openxmlformats.org/officeDocument/2006/relationships/slideLayout" Target="../slideLayouts/slideLayout1.xml"/><Relationship Id="rId3"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image" Target="../media/Slide-65-image-1.png"/><Relationship Id="rId2" Type="http://schemas.openxmlformats.org/officeDocument/2006/relationships/slideLayout" Target="../slideLayouts/slideLayout1.xml"/><Relationship Id="rId3"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image" Target="../media/Slide-66-image-1.png"/><Relationship Id="rId2" Type="http://schemas.openxmlformats.org/officeDocument/2006/relationships/slideLayout" Target="../slideLayouts/slideLayout1.xml"/><Relationship Id="rId3"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image" Target="../media/Slide-67-image-1.png"/><Relationship Id="rId2" Type="http://schemas.openxmlformats.org/officeDocument/2006/relationships/slideLayout" Target="../slideLayouts/slideLayout1.xml"/><Relationship Id="rId3"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image" Target="../media/Slide-68-image-1.png"/><Relationship Id="rId2" Type="http://schemas.openxmlformats.org/officeDocument/2006/relationships/slideLayout" Target="../slideLayouts/slideLayout1.xml"/><Relationship Id="rId3"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image" Target="../media/Slide-69-image-1.png"/><Relationship Id="rId2" Type="http://schemas.openxmlformats.org/officeDocument/2006/relationships/slideLayout" Target="../slideLayouts/slideLayout1.xml"/><Relationship Id="rId3"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image" Target="../media/Slide-70-image-1.png"/><Relationship Id="rId2" Type="http://schemas.openxmlformats.org/officeDocument/2006/relationships/slideLayout" Target="../slideLayouts/slideLayout1.xml"/><Relationship Id="rId3"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image" Target="../media/Slide-71-image-1.png"/><Relationship Id="rId2" Type="http://schemas.openxmlformats.org/officeDocument/2006/relationships/slideLayout" Target="../slideLayouts/slideLayout1.xml"/><Relationship Id="rId3"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image" Target="../media/Slide-72-image-1.png"/><Relationship Id="rId2" Type="http://schemas.openxmlformats.org/officeDocument/2006/relationships/slideLayout" Target="../slideLayouts/slideLayout1.xml"/><Relationship Id="rId3"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image" Target="../media/Slide-73-image-1.png"/><Relationship Id="rId2" Type="http://schemas.openxmlformats.org/officeDocument/2006/relationships/slideLayout" Target="../slideLayouts/slideLayout1.xml"/><Relationship Id="rId3"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image" Target="../media/Slide-74-image-1.png"/><Relationship Id="rId2" Type="http://schemas.openxmlformats.org/officeDocument/2006/relationships/slideLayout" Target="../slideLayouts/slideLayout1.xml"/><Relationship Id="rId3"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image" Target="../media/Slide-75-image-1.png"/><Relationship Id="rId2" Type="http://schemas.openxmlformats.org/officeDocument/2006/relationships/slideLayout" Target="../slideLayouts/slideLayout1.xml"/><Relationship Id="rId3"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image" Target="../media/Slide-76-image-1.png"/><Relationship Id="rId2" Type="http://schemas.openxmlformats.org/officeDocument/2006/relationships/slideLayout" Target="../slideLayouts/slideLayout1.xml"/><Relationship Id="rId3"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image" Target="../media/Slide-77-image-1.png"/><Relationship Id="rId2" Type="http://schemas.openxmlformats.org/officeDocument/2006/relationships/slideLayout" Target="../slideLayouts/slideLayout1.xml"/><Relationship Id="rId3"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image" Target="../media/Slide-78-image-1.png"/><Relationship Id="rId2" Type="http://schemas.openxmlformats.org/officeDocument/2006/relationships/slideLayout" Target="../slideLayouts/slideLayout1.xml"/><Relationship Id="rId3"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image" Target="../media/Slide-79-image-1.png"/><Relationship Id="rId2" Type="http://schemas.openxmlformats.org/officeDocument/2006/relationships/slideLayout" Target="../slideLayouts/slideLayout1.xml"/><Relationship Id="rId3"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image" Target="../media/Slide-80-image-1.png"/><Relationship Id="rId2" Type="http://schemas.openxmlformats.org/officeDocument/2006/relationships/slideLayout" Target="../slideLayouts/slideLayout1.xml"/><Relationship Id="rId3"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image" Target="../media/Slide-81-image-1.png"/><Relationship Id="rId2" Type="http://schemas.openxmlformats.org/officeDocument/2006/relationships/slideLayout" Target="../slideLayouts/slideLayout1.xml"/><Relationship Id="rId3"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image" Target="../media/Slide-82-image-1.png"/><Relationship Id="rId2" Type="http://schemas.openxmlformats.org/officeDocument/2006/relationships/slideLayout" Target="../slideLayouts/slideLayout1.xml"/><Relationship Id="rId3"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image" Target="../media/Slide-83-image-1.png"/><Relationship Id="rId2" Type="http://schemas.openxmlformats.org/officeDocument/2006/relationships/slideLayout" Target="../slideLayouts/slideLayout1.xml"/><Relationship Id="rId3"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image" Target="../media/Slide-84-image-1.png"/><Relationship Id="rId2" Type="http://schemas.openxmlformats.org/officeDocument/2006/relationships/slideLayout" Target="../slideLayouts/slideLayout1.xml"/><Relationship Id="rId3"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image" Target="../media/Slide-85-image-1.png"/><Relationship Id="rId2" Type="http://schemas.openxmlformats.org/officeDocument/2006/relationships/slideLayout" Target="../slideLayouts/slideLayout1.xml"/><Relationship Id="rId3"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image" Target="../media/Slide-86-image-1.png"/><Relationship Id="rId2" Type="http://schemas.openxmlformats.org/officeDocument/2006/relationships/slideLayout" Target="../slideLayouts/slideLayout1.xml"/><Relationship Id="rId3"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image" Target="../media/Slide-87-image-1.png"/><Relationship Id="rId2" Type="http://schemas.openxmlformats.org/officeDocument/2006/relationships/slideLayout" Target="../slideLayouts/slideLayout1.xml"/><Relationship Id="rId3"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image" Target="../media/Slide-88-image-1.png"/><Relationship Id="rId2" Type="http://schemas.openxmlformats.org/officeDocument/2006/relationships/slideLayout" Target="../slideLayouts/slideLayout1.xml"/><Relationship Id="rId3"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image" Target="../media/Slide-89-image-1.png"/><Relationship Id="rId2" Type="http://schemas.openxmlformats.org/officeDocument/2006/relationships/slideLayout" Target="../slideLayouts/slideLayout1.xml"/><Relationship Id="rId3"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image" Target="../media/Slide-90-image-1.png"/><Relationship Id="rId2" Type="http://schemas.openxmlformats.org/officeDocument/2006/relationships/slideLayout" Target="../slideLayouts/slideLayout1.xml"/><Relationship Id="rId3"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image" Target="../media/Slide-91-image-1.png"/><Relationship Id="rId2" Type="http://schemas.openxmlformats.org/officeDocument/2006/relationships/slideLayout" Target="../slideLayouts/slideLayout1.xml"/><Relationship Id="rId3" Type="http://schemas.openxmlformats.org/officeDocument/2006/relationships/notesSlide" Target="../notesSlides/notesSlide9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7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7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7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7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7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7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7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8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8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lide 8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 8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lide 8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Slide 8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Slide 8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Slide 8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Slide 8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Slide 8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Slide 9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Slide 9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91</Slides>
  <Notes>91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as [versioned] code (Lightning)</dc:title>
  <dc:subject>In this talk Chris will trace back the origins of how policies are often incepted, how it can get out of hand, be slow if not impossible to update and measure compliance, and often lead us to question of is the policy helping or hindering. From this talk you'll learn how to use a software development pattern and product ways of thinking towards how your organization can manage policy; achieve continual updates to policy allowing the risk mitigations to move as fast as the risk does, not get in the way and be easy to measure compliance.</dc:subject>
  <dc:creator>Chris Nesbitt-Smith</dc:creator>
  <cp:lastModifiedBy>Chris Nesbitt-Smith</cp:lastModifiedBy>
  <cp:revision>1</cp:revision>
  <dcterms:created xsi:type="dcterms:W3CDTF">2024-05-17T00:46:00Z</dcterms:created>
  <dcterms:modified xsi:type="dcterms:W3CDTF">2024-05-17T00:46:00Z</dcterms:modified>
</cp:coreProperties>
</file>