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slideMasters/slideMaster26.xml" ContentType="application/vnd.openxmlformats-officedocument.presentationml.slideMaster+xml"/>
  <Override PartName="/ppt/slides/slide26.xml" ContentType="application/vnd.openxmlformats-officedocument.presentationml.slide+xml"/>
  <Override PartName="/ppt/slideMasters/slideMaster27.xml" ContentType="application/vnd.openxmlformats-officedocument.presentationml.slideMaster+xml"/>
  <Override PartName="/ppt/slides/slide27.xml" ContentType="application/vnd.openxmlformats-officedocument.presentationml.slide+xml"/>
  <Override PartName="/ppt/slideMasters/slideMaster28.xml" ContentType="application/vnd.openxmlformats-officedocument.presentationml.slideMaster+xml"/>
  <Override PartName="/ppt/slides/slide28.xml" ContentType="application/vnd.openxmlformats-officedocument.presentationml.slide+xml"/>
  <Override PartName="/ppt/slideMasters/slideMaster29.xml" ContentType="application/vnd.openxmlformats-officedocument.presentationml.slideMaster+xml"/>
  <Override PartName="/ppt/slides/slide29.xml" ContentType="application/vnd.openxmlformats-officedocument.presentationml.slide+xml"/>
  <Override PartName="/ppt/slideMasters/slideMaster30.xml" ContentType="application/vnd.openxmlformats-officedocument.presentationml.slideMaster+xml"/>
  <Override PartName="/ppt/slides/slide30.xml" ContentType="application/vnd.openxmlformats-officedocument.presentationml.slide+xml"/>
  <Override PartName="/ppt/slideMasters/slideMaster31.xml" ContentType="application/vnd.openxmlformats-officedocument.presentationml.slideMaster+xml"/>
  <Override PartName="/ppt/slides/slide31.xml" ContentType="application/vnd.openxmlformats-officedocument.presentationml.slide+xml"/>
  <Override PartName="/ppt/slideMasters/slideMaster32.xml" ContentType="application/vnd.openxmlformats-officedocument.presentationml.slideMaster+xml"/>
  <Override PartName="/ppt/slides/slide32.xml" ContentType="application/vnd.openxmlformats-officedocument.presentationml.slide+xml"/>
  <Override PartName="/ppt/slideMasters/slideMaster33.xml" ContentType="application/vnd.openxmlformats-officedocument.presentationml.slideMaster+xml"/>
  <Override PartName="/ppt/slides/slide33.xml" ContentType="application/vnd.openxmlformats-officedocument.presentationml.slide+xml"/>
  <Override PartName="/ppt/slideMasters/slideMaster34.xml" ContentType="application/vnd.openxmlformats-officedocument.presentationml.slideMaster+xml"/>
  <Override PartName="/ppt/slides/slide34.xml" ContentType="application/vnd.openxmlformats-officedocument.presentationml.slide+xml"/>
  <Override PartName="/ppt/slideMasters/slideMaster35.xml" ContentType="application/vnd.openxmlformats-officedocument.presentationml.slideMaster+xml"/>
  <Override PartName="/ppt/slides/slide35.xml" ContentType="application/vnd.openxmlformats-officedocument.presentationml.slide+xml"/>
  <Override PartName="/ppt/slideMasters/slideMaster36.xml" ContentType="application/vnd.openxmlformats-officedocument.presentationml.slideMaster+xml"/>
  <Override PartName="/ppt/slides/slide36.xml" ContentType="application/vnd.openxmlformats-officedocument.presentationml.slide+xml"/>
  <Override PartName="/ppt/slideMasters/slideMaster37.xml" ContentType="application/vnd.openxmlformats-officedocument.presentationml.slideMaster+xml"/>
  <Override PartName="/ppt/slides/slide37.xml" ContentType="application/vnd.openxmlformats-officedocument.presentationml.slide+xml"/>
  <Override PartName="/ppt/slideMasters/slideMaster38.xml" ContentType="application/vnd.openxmlformats-officedocument.presentationml.slideMaster+xml"/>
  <Override PartName="/ppt/slides/slide38.xml" ContentType="application/vnd.openxmlformats-officedocument.presentationml.slide+xml"/>
  <Override PartName="/ppt/slideMasters/slideMaster39.xml" ContentType="application/vnd.openxmlformats-officedocument.presentationml.slideMaster+xml"/>
  <Override PartName="/ppt/slides/slide39.xml" ContentType="application/vnd.openxmlformats-officedocument.presentationml.slide+xml"/>
  <Override PartName="/ppt/slideMasters/slideMaster40.xml" ContentType="application/vnd.openxmlformats-officedocument.presentationml.slideMaster+xml"/>
  <Override PartName="/ppt/slides/slide40.xml" ContentType="application/vnd.openxmlformats-officedocument.presentationml.slide+xml"/>
  <Override PartName="/ppt/slideMasters/slideMaster41.xml" ContentType="application/vnd.openxmlformats-officedocument.presentationml.slideMaster+xml"/>
  <Override PartName="/ppt/slides/slide41.xml" ContentType="application/vnd.openxmlformats-officedocument.presentationml.slide+xml"/>
  <Override PartName="/ppt/slideMasters/slideMaster42.xml" ContentType="application/vnd.openxmlformats-officedocument.presentationml.slideMaster+xml"/>
  <Override PartName="/ppt/slides/slide42.xml" ContentType="application/vnd.openxmlformats-officedocument.presentationml.slide+xml"/>
  <Override PartName="/ppt/slideMasters/slideMaster43.xml" ContentType="application/vnd.openxmlformats-officedocument.presentationml.slideMaster+xml"/>
  <Override PartName="/ppt/slides/slide43.xml" ContentType="application/vnd.openxmlformats-officedocument.presentationml.slide+xml"/>
  <Override PartName="/ppt/slideMasters/slideMaster44.xml" ContentType="application/vnd.openxmlformats-officedocument.presentationml.slideMaster+xml"/>
  <Override PartName="/ppt/slides/slide44.xml" ContentType="application/vnd.openxmlformats-officedocument.presentationml.slide+xml"/>
  <Override PartName="/ppt/slideMasters/slideMaster45.xml" ContentType="application/vnd.openxmlformats-officedocument.presentationml.slideMaster+xml"/>
  <Override PartName="/ppt/slides/slide45.xml" ContentType="application/vnd.openxmlformats-officedocument.presentationml.slide+xml"/>
  <Override PartName="/ppt/slideMasters/slideMaster46.xml" ContentType="application/vnd.openxmlformats-officedocument.presentationml.slideMaster+xml"/>
  <Override PartName="/ppt/slides/slide46.xml" ContentType="application/vnd.openxmlformats-officedocument.presentationml.slide+xml"/>
  <Override PartName="/ppt/slideMasters/slideMaster47.xml" ContentType="application/vnd.openxmlformats-officedocument.presentationml.slideMaster+xml"/>
  <Override PartName="/ppt/slides/slide47.xml" ContentType="application/vnd.openxmlformats-officedocument.presentationml.slide+xml"/>
  <Override PartName="/ppt/slideMasters/slideMaster48.xml" ContentType="application/vnd.openxmlformats-officedocument.presentationml.slideMaster+xml"/>
  <Override PartName="/ppt/slides/slide48.xml" ContentType="application/vnd.openxmlformats-officedocument.presentationml.slide+xml"/>
  <Override PartName="/ppt/slideMasters/slideMaster49.xml" ContentType="application/vnd.openxmlformats-officedocument.presentationml.slideMaster+xml"/>
  <Override PartName="/ppt/slides/slide49.xml" ContentType="application/vnd.openxmlformats-officedocument.presentationml.slide+xml"/>
  <Override PartName="/ppt/slideMasters/slideMaster50.xml" ContentType="application/vnd.openxmlformats-officedocument.presentationml.slideMaster+xml"/>
  <Override PartName="/ppt/slides/slide50.xml" ContentType="application/vnd.openxmlformats-officedocument.presentationml.slide+xml"/>
  <Override PartName="/ppt/slideMasters/slideMaster51.xml" ContentType="application/vnd.openxmlformats-officedocument.presentationml.slideMaster+xml"/>
  <Override PartName="/ppt/slides/slide51.xml" ContentType="application/vnd.openxmlformats-officedocument.presentationml.slide+xml"/>
  <Override PartName="/ppt/slideMasters/slideMaster52.xml" ContentType="application/vnd.openxmlformats-officedocument.presentationml.slideMaster+xml"/>
  <Override PartName="/ppt/slides/slide52.xml" ContentType="application/vnd.openxmlformats-officedocument.presentationml.slide+xml"/>
  <Override PartName="/ppt/slideMasters/slideMaster53.xml" ContentType="application/vnd.openxmlformats-officedocument.presentationml.slideMaster+xml"/>
  <Override PartName="/ppt/slides/slide53.xml" ContentType="application/vnd.openxmlformats-officedocument.presentationml.slide+xml"/>
  <Override PartName="/ppt/slideMasters/slideMaster54.xml" ContentType="application/vnd.openxmlformats-officedocument.presentationml.slideMaster+xml"/>
  <Override PartName="/ppt/slides/slide54.xml" ContentType="application/vnd.openxmlformats-officedocument.presentationml.slide+xml"/>
  <Override PartName="/ppt/slideMasters/slideMaster55.xml" ContentType="application/vnd.openxmlformats-officedocument.presentationml.slideMaster+xml"/>
  <Override PartName="/ppt/slides/slide55.xml" ContentType="application/vnd.openxmlformats-officedocument.presentationml.slide+xml"/>
  <Override PartName="/ppt/slideMasters/slideMaster56.xml" ContentType="application/vnd.openxmlformats-officedocument.presentationml.slideMaster+xml"/>
  <Override PartName="/ppt/slides/slide56.xml" ContentType="application/vnd.openxmlformats-officedocument.presentationml.slide+xml"/>
  <Override PartName="/ppt/slideMasters/slideMaster57.xml" ContentType="application/vnd.openxmlformats-officedocument.presentationml.slideMaster+xml"/>
  <Override PartName="/ppt/slides/slide57.xml" ContentType="application/vnd.openxmlformats-officedocument.presentationml.slide+xml"/>
  <Override PartName="/ppt/slideMasters/slideMaster58.xml" ContentType="application/vnd.openxmlformats-officedocument.presentationml.slideMaster+xml"/>
  <Override PartName="/ppt/slides/slide58.xml" ContentType="application/vnd.openxmlformats-officedocument.presentationml.slide+xml"/>
  <Override PartName="/ppt/slideMasters/slideMaster59.xml" ContentType="application/vnd.openxmlformats-officedocument.presentationml.slideMaster+xml"/>
  <Override PartName="/ppt/slides/slide59.xml" ContentType="application/vnd.openxmlformats-officedocument.presentationml.slide+xml"/>
  <Override PartName="/ppt/slideMasters/slideMaster60.xml" ContentType="application/vnd.openxmlformats-officedocument.presentationml.slideMaster+xml"/>
  <Override PartName="/ppt/slides/slide60.xml" ContentType="application/vnd.openxmlformats-officedocument.presentationml.slide+xml"/>
  <Override PartName="/ppt/slideMasters/slideMaster61.xml" ContentType="application/vnd.openxmlformats-officedocument.presentationml.slideMaster+xml"/>
  <Override PartName="/ppt/slides/slide61.xml" ContentType="application/vnd.openxmlformats-officedocument.presentationml.slide+xml"/>
  <Override PartName="/ppt/slideMasters/slideMaster62.xml" ContentType="application/vnd.openxmlformats-officedocument.presentationml.slideMaster+xml"/>
  <Override PartName="/ppt/slides/slide62.xml" ContentType="application/vnd.openxmlformats-officedocument.presentationml.slide+xml"/>
  <Override PartName="/ppt/slideMasters/slideMaster63.xml" ContentType="application/vnd.openxmlformats-officedocument.presentationml.slideMaster+xml"/>
  <Override PartName="/ppt/slides/slide63.xml" ContentType="application/vnd.openxmlformats-officedocument.presentationml.slide+xml"/>
  <Override PartName="/ppt/slideMasters/slideMaster64.xml" ContentType="application/vnd.openxmlformats-officedocument.presentationml.slideMaster+xml"/>
  <Override PartName="/ppt/slides/slide64.xml" ContentType="application/vnd.openxmlformats-officedocument.presentationml.slide+xml"/>
  <Override PartName="/ppt/slideMasters/slideMaster65.xml" ContentType="application/vnd.openxmlformats-officedocument.presentationml.slideMaster+xml"/>
  <Override PartName="/ppt/slides/slide65.xml" ContentType="application/vnd.openxmlformats-officedocument.presentationml.slide+xml"/>
  <Override PartName="/ppt/slideMasters/slideMaster66.xml" ContentType="application/vnd.openxmlformats-officedocument.presentationml.slideMaster+xml"/>
  <Override PartName="/ppt/slides/slide66.xml" ContentType="application/vnd.openxmlformats-officedocument.presentationml.slide+xml"/>
  <Override PartName="/ppt/slideMasters/slideMaster67.xml" ContentType="application/vnd.openxmlformats-officedocument.presentationml.slideMaster+xml"/>
  <Override PartName="/ppt/slides/slide67.xml" ContentType="application/vnd.openxmlformats-officedocument.presentationml.slide+xml"/>
  <Override PartName="/ppt/slideMasters/slideMaster68.xml" ContentType="application/vnd.openxmlformats-officedocument.presentationml.slideMaster+xml"/>
  <Override PartName="/ppt/slides/slide68.xml" ContentType="application/vnd.openxmlformats-officedocument.presentationml.slide+xml"/>
  <Override PartName="/ppt/slideMasters/slideMaster69.xml" ContentType="application/vnd.openxmlformats-officedocument.presentationml.slideMaster+xml"/>
  <Override PartName="/ppt/slides/slide69.xml" ContentType="application/vnd.openxmlformats-officedocument.presentationml.slide+xml"/>
  <Override PartName="/ppt/slideMasters/slideMaster70.xml" ContentType="application/vnd.openxmlformats-officedocument.presentationml.slideMaster+xml"/>
  <Override PartName="/ppt/slides/slide70.xml" ContentType="application/vnd.openxmlformats-officedocument.presentationml.slide+xml"/>
  <Override PartName="/ppt/slideMasters/slideMaster71.xml" ContentType="application/vnd.openxmlformats-officedocument.presentationml.slideMaster+xml"/>
  <Override PartName="/ppt/slides/slide71.xml" ContentType="application/vnd.openxmlformats-officedocument.presentationml.slide+xml"/>
  <Override PartName="/ppt/slideMasters/slideMaster72.xml" ContentType="application/vnd.openxmlformats-officedocument.presentationml.slideMaster+xml"/>
  <Override PartName="/ppt/slides/slide72.xml" ContentType="application/vnd.openxmlformats-officedocument.presentationml.slide+xml"/>
  <Override PartName="/ppt/slideMasters/slideMaster73.xml" ContentType="application/vnd.openxmlformats-officedocument.presentationml.slideMaster+xml"/>
  <Override PartName="/ppt/slides/slide73.xml" ContentType="application/vnd.openxmlformats-officedocument.presentationml.slide+xml"/>
  <Override PartName="/ppt/slideMasters/slideMaster74.xml" ContentType="application/vnd.openxmlformats-officedocument.presentationml.slideMaster+xml"/>
  <Override PartName="/ppt/slides/slide74.xml" ContentType="application/vnd.openxmlformats-officedocument.presentationml.slide+xml"/>
  <Override PartName="/ppt/slideMasters/slideMaster75.xml" ContentType="application/vnd.openxmlformats-officedocument.presentationml.slideMaster+xml"/>
  <Override PartName="/ppt/slides/slide75.xml" ContentType="application/vnd.openxmlformats-officedocument.presentationml.slide+xml"/>
  <Override PartName="/ppt/slideMasters/slideMaster76.xml" ContentType="application/vnd.openxmlformats-officedocument.presentationml.slideMaster+xml"/>
  <Override PartName="/ppt/slides/slide76.xml" ContentType="application/vnd.openxmlformats-officedocument.presentationml.slide+xml"/>
  <Override PartName="/ppt/slideMasters/slideMaster77.xml" ContentType="application/vnd.openxmlformats-officedocument.presentationml.slideMaster+xml"/>
  <Override PartName="/ppt/slides/slide77.xml" ContentType="application/vnd.openxmlformats-officedocument.presentationml.slide+xml"/>
  <Override PartName="/ppt/slideMasters/slideMaster78.xml" ContentType="application/vnd.openxmlformats-officedocument.presentationml.slideMaster+xml"/>
  <Override PartName="/ppt/slides/slide78.xml" ContentType="application/vnd.openxmlformats-officedocument.presentationml.slide+xml"/>
  <Override PartName="/ppt/slideMasters/slideMaster79.xml" ContentType="application/vnd.openxmlformats-officedocument.presentationml.slideMaster+xml"/>
  <Override PartName="/ppt/slides/slide79.xml" ContentType="application/vnd.openxmlformats-officedocument.presentationml.slide+xml"/>
  <Override PartName="/ppt/slideMasters/slideMaster80.xml" ContentType="application/vnd.openxmlformats-officedocument.presentationml.slideMaster+xml"/>
  <Override PartName="/ppt/slides/slide80.xml" ContentType="application/vnd.openxmlformats-officedocument.presentationml.slide+xml"/>
  <Override PartName="/ppt/slideMasters/slideMaster81.xml" ContentType="application/vnd.openxmlformats-officedocument.presentationml.slideMaster+xml"/>
  <Override PartName="/ppt/slides/slide81.xml" ContentType="application/vnd.openxmlformats-officedocument.presentationml.slide+xml"/>
  <Override PartName="/ppt/slideMasters/slideMaster82.xml" ContentType="application/vnd.openxmlformats-officedocument.presentationml.slideMaster+xml"/>
  <Override PartName="/ppt/slides/slide82.xml" ContentType="application/vnd.openxmlformats-officedocument.presentationml.slide+xml"/>
  <Override PartName="/ppt/slideMasters/slideMaster83.xml" ContentType="application/vnd.openxmlformats-officedocument.presentationml.slideMaster+xml"/>
  <Override PartName="/ppt/slides/slide83.xml" ContentType="application/vnd.openxmlformats-officedocument.presentationml.slide+xml"/>
  <Override PartName="/ppt/slideMasters/slideMaster84.xml" ContentType="application/vnd.openxmlformats-officedocument.presentationml.slideMaster+xml"/>
  <Override PartName="/ppt/slides/slide84.xml" ContentType="application/vnd.openxmlformats-officedocument.presentationml.slide+xml"/>
  <Override PartName="/ppt/slideMasters/slideMaster85.xml" ContentType="application/vnd.openxmlformats-officedocument.presentationml.slideMaster+xml"/>
  <Override PartName="/ppt/slides/slide85.xml" ContentType="application/vnd.openxmlformats-officedocument.presentationml.slide+xml"/>
  <Override PartName="/ppt/slideMasters/slideMaster86.xml" ContentType="application/vnd.openxmlformats-officedocument.presentationml.slideMaster+xml"/>
  <Override PartName="/ppt/slides/slide86.xml" ContentType="application/vnd.openxmlformats-officedocument.presentationml.slide+xml"/>
  <Override PartName="/ppt/slideMasters/slideMaster87.xml" ContentType="application/vnd.openxmlformats-officedocument.presentationml.slideMaster+xml"/>
  <Override PartName="/ppt/slides/slide87.xml" ContentType="application/vnd.openxmlformats-officedocument.presentationml.slide+xml"/>
  <Override PartName="/ppt/slideMasters/slideMaster88.xml" ContentType="application/vnd.openxmlformats-officedocument.presentationml.slideMaster+xml"/>
  <Override PartName="/ppt/slides/slide88.xml" ContentType="application/vnd.openxmlformats-officedocument.presentationml.slide+xml"/>
  <Override PartName="/ppt/slideMasters/slideMaster89.xml" ContentType="application/vnd.openxmlformats-officedocument.presentationml.slideMaster+xml"/>
  <Override PartName="/ppt/slides/slide89.xml" ContentType="application/vnd.openxmlformats-officedocument.presentationml.slide+xml"/>
  <Override PartName="/ppt/slideMasters/slideMaster90.xml" ContentType="application/vnd.openxmlformats-officedocument.presentationml.slideMaster+xml"/>
  <Override PartName="/ppt/slides/slide90.xml" ContentType="application/vnd.openxmlformats-officedocument.presentationml.slide+xml"/>
  <Override PartName="/ppt/slideMasters/slideMaster91.xml" ContentType="application/vnd.openxmlformats-officedocument.presentationml.slideMaster+xml"/>
  <Override PartName="/ppt/slides/slide91.xml" ContentType="application/vnd.openxmlformats-officedocument.presentationml.slide+xml"/>
  <Override PartName="/ppt/slideMasters/slideMaster92.xml" ContentType="application/vnd.openxmlformats-officedocument.presentationml.slideMaster+xml"/>
  <Override PartName="/ppt/slides/slide92.xml" ContentType="application/vnd.openxmlformats-officedocument.presentationml.slide+xml"/>
  <Override PartName="/ppt/slideMasters/slideMaster93.xml" ContentType="application/vnd.openxmlformats-officedocument.presentationml.slideMaster+xml"/>
  <Override PartName="/ppt/slides/slide93.xml" ContentType="application/vnd.openxmlformats-officedocument.presentationml.slide+xml"/>
  <Override PartName="/ppt/slideMasters/slideMaster94.xml" ContentType="application/vnd.openxmlformats-officedocument.presentationml.slideMaster+xml"/>
  <Override PartName="/ppt/slides/slide94.xml" ContentType="application/vnd.openxmlformats-officedocument.presentationml.slide+xml"/>
  <Override PartName="/ppt/slideMasters/slideMaster95.xml" ContentType="application/vnd.openxmlformats-officedocument.presentationml.slideMaster+xml"/>
  <Override PartName="/ppt/slides/slide95.xml" ContentType="application/vnd.openxmlformats-officedocument.presentationml.slide+xml"/>
  <Override PartName="/ppt/slideMasters/slideMaster96.xml" ContentType="application/vnd.openxmlformats-officedocument.presentationml.slideMaster+xml"/>
  <Override PartName="/ppt/slides/slide96.xml" ContentType="application/vnd.openxmlformats-officedocument.presentationml.slide+xml"/>
  <Override PartName="/ppt/slideMasters/slideMaster97.xml" ContentType="application/vnd.openxmlformats-officedocument.presentationml.slideMaster+xml"/>
  <Override PartName="/ppt/slides/slide97.xml" ContentType="application/vnd.openxmlformats-officedocument.presentationml.slide+xml"/>
  <Override PartName="/ppt/slideMasters/slideMaster98.xml" ContentType="application/vnd.openxmlformats-officedocument.presentationml.slideMaster+xml"/>
  <Override PartName="/ppt/slides/slide98.xml" ContentType="application/vnd.openxmlformats-officedocument.presentationml.slide+xml"/>
  <Override PartName="/ppt/slideMasters/slideMaster99.xml" ContentType="application/vnd.openxmlformats-officedocument.presentationml.slideMaster+xml"/>
  <Override PartName="/ppt/slides/slide99.xml" ContentType="application/vnd.openxmlformats-officedocument.presentationml.slide+xml"/>
  <Override PartName="/ppt/slideMasters/slideMaster100.xml" ContentType="application/vnd.openxmlformats-officedocument.presentationml.slideMaster+xml"/>
  <Override PartName="/ppt/slides/slide100.xml" ContentType="application/vnd.openxmlformats-officedocument.presentationml.slide+xml"/>
  <Override PartName="/ppt/slideMasters/slideMaster101.xml" ContentType="application/vnd.openxmlformats-officedocument.presentationml.slideMaster+xml"/>
  <Override PartName="/ppt/slides/slide101.xml" ContentType="application/vnd.openxmlformats-officedocument.presentationml.slide+xml"/>
  <Override PartName="/ppt/slideMasters/slideMaster102.xml" ContentType="application/vnd.openxmlformats-officedocument.presentationml.slideMaster+xml"/>
  <Override PartName="/ppt/slides/slide102.xml" ContentType="application/vnd.openxmlformats-officedocument.presentationml.slide+xml"/>
  <Override PartName="/ppt/slideMasters/slideMaster103.xml" ContentType="application/vnd.openxmlformats-officedocument.presentationml.slideMaster+xml"/>
  <Override PartName="/ppt/slides/slide103.xml" ContentType="application/vnd.openxmlformats-officedocument.presentationml.slide+xml"/>
  <Override PartName="/ppt/slideMasters/slideMaster104.xml" ContentType="application/vnd.openxmlformats-officedocument.presentationml.slideMaster+xml"/>
  <Override PartName="/ppt/slides/slide104.xml" ContentType="application/vnd.openxmlformats-officedocument.presentationml.slide+xml"/>
  <Override PartName="/ppt/slideMasters/slideMaster105.xml" ContentType="application/vnd.openxmlformats-officedocument.presentationml.slideMaster+xml"/>
  <Override PartName="/ppt/slides/slide105.xml" ContentType="application/vnd.openxmlformats-officedocument.presentationml.slide+xml"/>
  <Override PartName="/ppt/slideMasters/slideMaster106.xml" ContentType="application/vnd.openxmlformats-officedocument.presentationml.slideMaster+xml"/>
  <Override PartName="/ppt/slides/slide106.xml" ContentType="application/vnd.openxmlformats-officedocument.presentationml.slide+xml"/>
  <Override PartName="/ppt/slideMasters/slideMaster107.xml" ContentType="application/vnd.openxmlformats-officedocument.presentationml.slideMaster+xml"/>
  <Override PartName="/ppt/slides/slide107.xml" ContentType="application/vnd.openxmlformats-officedocument.presentationml.slide+xml"/>
  <Override PartName="/ppt/slideMasters/slideMaster108.xml" ContentType="application/vnd.openxmlformats-officedocument.presentationml.slideMaster+xml"/>
  <Override PartName="/ppt/slides/slide108.xml" ContentType="application/vnd.openxmlformats-officedocument.presentationml.slide+xml"/>
  <Override PartName="/ppt/slideMasters/slideMaster109.xml" ContentType="application/vnd.openxmlformats-officedocument.presentationml.slideMaster+xml"/>
  <Override PartName="/ppt/slides/slide109.xml" ContentType="application/vnd.openxmlformats-officedocument.presentationml.slide+xml"/>
  <Override PartName="/ppt/slideMasters/slideMaster110.xml" ContentType="application/vnd.openxmlformats-officedocument.presentationml.slideMaster+xml"/>
  <Override PartName="/ppt/slides/slide110.xml" ContentType="application/vnd.openxmlformats-officedocument.presentationml.slide+xml"/>
  <Override PartName="/ppt/slideMasters/slideMaster111.xml" ContentType="application/vnd.openxmlformats-officedocument.presentationml.slideMaster+xml"/>
  <Override PartName="/ppt/slides/slide111.xml" ContentType="application/vnd.openxmlformats-officedocument.presentationml.slide+xml"/>
  <Override PartName="/ppt/slideMasters/slideMaster112.xml" ContentType="application/vnd.openxmlformats-officedocument.presentationml.slideMaster+xml"/>
  <Override PartName="/ppt/slides/slide112.xml" ContentType="application/vnd.openxmlformats-officedocument.presentationml.slide+xml"/>
  <Override PartName="/ppt/slideMasters/slideMaster113.xml" ContentType="application/vnd.openxmlformats-officedocument.presentationml.slideMaster+xml"/>
  <Override PartName="/ppt/slides/slide113.xml" ContentType="application/vnd.openxmlformats-officedocument.presentationml.slide+xml"/>
  <Override PartName="/ppt/slideMasters/slideMaster114.xml" ContentType="application/vnd.openxmlformats-officedocument.presentationml.slideMaster+xml"/>
  <Override PartName="/ppt/slides/slide114.xml" ContentType="application/vnd.openxmlformats-officedocument.presentationml.slide+xml"/>
  <Override PartName="/ppt/slideMasters/slideMaster115.xml" ContentType="application/vnd.openxmlformats-officedocument.presentationml.slideMaster+xml"/>
  <Override PartName="/ppt/slides/slide115.xml" ContentType="application/vnd.openxmlformats-officedocument.presentationml.slide+xml"/>
  <Override PartName="/ppt/slideMasters/slideMaster116.xml" ContentType="application/vnd.openxmlformats-officedocument.presentationml.slideMaster+xml"/>
  <Override PartName="/ppt/slides/slide116.xml" ContentType="application/vnd.openxmlformats-officedocument.presentationml.slide+xml"/>
  <Override PartName="/ppt/slideMasters/slideMaster117.xml" ContentType="application/vnd.openxmlformats-officedocument.presentationml.slideMaster+xml"/>
  <Override PartName="/ppt/slides/slide117.xml" ContentType="application/vnd.openxmlformats-officedocument.presentationml.slide+xml"/>
  <Override PartName="/ppt/slideMasters/slideMaster118.xml" ContentType="application/vnd.openxmlformats-officedocument.presentationml.slideMaster+xml"/>
  <Override PartName="/ppt/slides/slide118.xml" ContentType="application/vnd.openxmlformats-officedocument.presentationml.slide+xml"/>
  <Override PartName="/ppt/slideMasters/slideMaster119.xml" ContentType="application/vnd.openxmlformats-officedocument.presentationml.slideMaster+xml"/>
  <Override PartName="/ppt/slides/slide119.xml" ContentType="application/vnd.openxmlformats-officedocument.presentationml.slide+xml"/>
  <Override PartName="/ppt/slideMasters/slideMaster120.xml" ContentType="application/vnd.openxmlformats-officedocument.presentationml.slideMaster+xml"/>
  <Override PartName="/ppt/slides/slide120.xml" ContentType="application/vnd.openxmlformats-officedocument.presentationml.slide+xml"/>
  <Override PartName="/ppt/slideMasters/slideMaster121.xml" ContentType="application/vnd.openxmlformats-officedocument.presentationml.slideMaster+xml"/>
  <Override PartName="/ppt/slides/slide121.xml" ContentType="application/vnd.openxmlformats-officedocument.presentationml.slide+xml"/>
  <Override PartName="/ppt/slideMasters/slideMaster122.xml" ContentType="application/vnd.openxmlformats-officedocument.presentationml.slideMaster+xml"/>
  <Override PartName="/ppt/slides/slide122.xml" ContentType="application/vnd.openxmlformats-officedocument.presentationml.slide+xml"/>
  <Override PartName="/ppt/slideMasters/slideMaster123.xml" ContentType="application/vnd.openxmlformats-officedocument.presentationml.slideMaster+xml"/>
  <Override PartName="/ppt/slides/slide123.xml" ContentType="application/vnd.openxmlformats-officedocument.presentationml.slide+xml"/>
  <Override PartName="/ppt/slideMasters/slideMaster124.xml" ContentType="application/vnd.openxmlformats-officedocument.presentationml.slideMaster+xml"/>
  <Override PartName="/ppt/slides/slide124.xml" ContentType="application/vnd.openxmlformats-officedocument.presentationml.slide+xml"/>
  <Override PartName="/ppt/slideMasters/slideMaster125.xml" ContentType="application/vnd.openxmlformats-officedocument.presentationml.slideMaster+xml"/>
  <Override PartName="/ppt/slides/slide125.xml" ContentType="application/vnd.openxmlformats-officedocument.presentationml.slide+xml"/>
  <Override PartName="/ppt/slideMasters/slideMaster126.xml" ContentType="application/vnd.openxmlformats-officedocument.presentationml.slideMaster+xml"/>
  <Override PartName="/ppt/slides/slide126.xml" ContentType="application/vnd.openxmlformats-officedocument.presentationml.slide+xml"/>
  <Override PartName="/ppt/slideMasters/slideMaster127.xml" ContentType="application/vnd.openxmlformats-officedocument.presentationml.slideMaster+xml"/>
  <Override PartName="/ppt/slides/slide127.xml" ContentType="application/vnd.openxmlformats-officedocument.presentationml.slide+xml"/>
  <Override PartName="/ppt/slideMasters/slideMaster128.xml" ContentType="application/vnd.openxmlformats-officedocument.presentationml.slideMaster+xml"/>
  <Override PartName="/ppt/slides/slide128.xml" ContentType="application/vnd.openxmlformats-officedocument.presentationml.slide+xml"/>
  <Override PartName="/ppt/slideMasters/slideMaster129.xml" ContentType="application/vnd.openxmlformats-officedocument.presentationml.slideMaster+xml"/>
  <Override PartName="/ppt/slides/slide129.xml" ContentType="application/vnd.openxmlformats-officedocument.presentationml.slide+xml"/>
  <Override PartName="/ppt/slideMasters/slideMaster130.xml" ContentType="application/vnd.openxmlformats-officedocument.presentationml.slideMaster+xml"/>
  <Override PartName="/ppt/slides/slide130.xml" ContentType="application/vnd.openxmlformats-officedocument.presentationml.slide+xml"/>
  <Override PartName="/ppt/slideMasters/slideMaster131.xml" ContentType="application/vnd.openxmlformats-officedocument.presentationml.slideMaster+xml"/>
  <Override PartName="/ppt/slides/slide131.xml" ContentType="application/vnd.openxmlformats-officedocument.presentationml.slide+xml"/>
  <Override PartName="/ppt/slideMasters/slideMaster132.xml" ContentType="application/vnd.openxmlformats-officedocument.presentationml.slideMaster+xml"/>
  <Override PartName="/ppt/slides/slide132.xml" ContentType="application/vnd.openxmlformats-officedocument.presentationml.slide+xml"/>
  <Override PartName="/ppt/slideMasters/slideMaster133.xml" ContentType="application/vnd.openxmlformats-officedocument.presentationml.slideMaster+xml"/>
  <Override PartName="/ppt/slides/slide133.xml" ContentType="application/vnd.openxmlformats-officedocument.presentationml.slide+xml"/>
  <Override PartName="/ppt/slideMasters/slideMaster134.xml" ContentType="application/vnd.openxmlformats-officedocument.presentationml.slideMaster+xml"/>
  <Override PartName="/ppt/slides/slide134.xml" ContentType="application/vnd.openxmlformats-officedocument.presentationml.slide+xml"/>
  <Override PartName="/ppt/slideMasters/slideMaster135.xml" ContentType="application/vnd.openxmlformats-officedocument.presentationml.slideMaster+xml"/>
  <Override PartName="/ppt/slides/slide135.xml" ContentType="application/vnd.openxmlformats-officedocument.presentationml.slide+xml"/>
  <Override PartName="/ppt/slideMasters/slideMaster136.xml" ContentType="application/vnd.openxmlformats-officedocument.presentationml.slideMaster+xml"/>
  <Override PartName="/ppt/slides/slide136.xml" ContentType="application/vnd.openxmlformats-officedocument.presentationml.slide+xml"/>
  <Override PartName="/ppt/slideMasters/slideMaster137.xml" ContentType="application/vnd.openxmlformats-officedocument.presentationml.slideMaster+xml"/>
  <Override PartName="/ppt/slides/slide137.xml" ContentType="application/vnd.openxmlformats-officedocument.presentationml.slide+xml"/>
  <Override PartName="/ppt/slideMasters/slideMaster138.xml" ContentType="application/vnd.openxmlformats-officedocument.presentationml.slideMaster+xml"/>
  <Override PartName="/ppt/slides/slide138.xml" ContentType="application/vnd.openxmlformats-officedocument.presentationml.slide+xml"/>
  <Override PartName="/ppt/slideMasters/slideMaster139.xml" ContentType="application/vnd.openxmlformats-officedocument.presentationml.slideMaster+xml"/>
  <Override PartName="/ppt/slides/slide139.xml" ContentType="application/vnd.openxmlformats-officedocument.presentationml.slide+xml"/>
  <Override PartName="/ppt/slideMasters/slideMaster140.xml" ContentType="application/vnd.openxmlformats-officedocument.presentationml.slideMaster+xml"/>
  <Override PartName="/ppt/slides/slide140.xml" ContentType="application/vnd.openxmlformats-officedocument.presentationml.slide+xml"/>
  <Override PartName="/ppt/slideMasters/slideMaster141.xml" ContentType="application/vnd.openxmlformats-officedocument.presentationml.slideMaster+xml"/>
  <Override PartName="/ppt/slides/slide141.xml" ContentType="application/vnd.openxmlformats-officedocument.presentationml.slide+xml"/>
  <Override PartName="/ppt/slideMasters/slideMaster142.xml" ContentType="application/vnd.openxmlformats-officedocument.presentationml.slideMaster+xml"/>
  <Override PartName="/ppt/slides/slide142.xml" ContentType="application/vnd.openxmlformats-officedocument.presentationml.slide+xml"/>
  <Override PartName="/ppt/slideMasters/slideMaster143.xml" ContentType="application/vnd.openxmlformats-officedocument.presentationml.slideMaster+xml"/>
  <Override PartName="/ppt/slides/slide143.xml" ContentType="application/vnd.openxmlformats-officedocument.presentationml.slide+xml"/>
  <Override PartName="/ppt/slideMasters/slideMaster144.xml" ContentType="application/vnd.openxmlformats-officedocument.presentationml.slideMaster+xml"/>
  <Override PartName="/ppt/slides/slide144.xml" ContentType="application/vnd.openxmlformats-officedocument.presentationml.slide+xml"/>
  <Override PartName="/ppt/slideMasters/slideMaster145.xml" ContentType="application/vnd.openxmlformats-officedocument.presentationml.slideMaster+xml"/>
  <Override PartName="/ppt/slides/slide145.xml" ContentType="application/vnd.openxmlformats-officedocument.presentationml.slide+xml"/>
  <Override PartName="/ppt/slideMasters/slideMaster146.xml" ContentType="application/vnd.openxmlformats-officedocument.presentationml.slideMaster+xml"/>
  <Override PartName="/ppt/slides/slide146.xml" ContentType="application/vnd.openxmlformats-officedocument.presentationml.slide+xml"/>
  <Override PartName="/ppt/slideMasters/slideMaster147.xml" ContentType="application/vnd.openxmlformats-officedocument.presentationml.slideMaster+xml"/>
  <Override PartName="/ppt/slides/slide147.xml" ContentType="application/vnd.openxmlformats-officedocument.presentationml.slide+xml"/>
  <Override PartName="/ppt/slideMasters/slideMaster148.xml" ContentType="application/vnd.openxmlformats-officedocument.presentationml.slideMaster+xml"/>
  <Override PartName="/ppt/slides/slide148.xml" ContentType="application/vnd.openxmlformats-officedocument.presentationml.slide+xml"/>
  <Override PartName="/ppt/slideMasters/slideMaster149.xml" ContentType="application/vnd.openxmlformats-officedocument.presentationml.slideMaster+xml"/>
  <Override PartName="/ppt/slides/slide149.xml" ContentType="application/vnd.openxmlformats-officedocument.presentationml.slide+xml"/>
  <Override PartName="/ppt/slideMasters/slideMaster150.xml" ContentType="application/vnd.openxmlformats-officedocument.presentationml.slideMaster+xml"/>
  <Override PartName="/ppt/slides/slide150.xml" ContentType="application/vnd.openxmlformats-officedocument.presentationml.slide+xml"/>
  <Override PartName="/ppt/slideMasters/slideMaster151.xml" ContentType="application/vnd.openxmlformats-officedocument.presentationml.slideMaster+xml"/>
  <Override PartName="/ppt/slides/slide151.xml" ContentType="application/vnd.openxmlformats-officedocument.presentationml.slide+xml"/>
  <Override PartName="/ppt/slideMasters/slideMaster152.xml" ContentType="application/vnd.openxmlformats-officedocument.presentationml.slideMaster+xml"/>
  <Override PartName="/ppt/slides/slide152.xml" ContentType="application/vnd.openxmlformats-officedocument.presentationml.slide+xml"/>
  <Override PartName="/ppt/slideMasters/slideMaster153.xml" ContentType="application/vnd.openxmlformats-officedocument.presentationml.slideMaster+xml"/>
  <Override PartName="/ppt/slides/slide153.xml" ContentType="application/vnd.openxmlformats-officedocument.presentationml.slide+xml"/>
  <Override PartName="/ppt/slideMasters/slideMaster154.xml" ContentType="application/vnd.openxmlformats-officedocument.presentationml.slideMaster+xml"/>
  <Override PartName="/ppt/slides/slide154.xml" ContentType="application/vnd.openxmlformats-officedocument.presentationml.slide+xml"/>
  <Override PartName="/ppt/slideMasters/slideMaster155.xml" ContentType="application/vnd.openxmlformats-officedocument.presentationml.slideMaster+xml"/>
  <Override PartName="/ppt/slides/slide155.xml" ContentType="application/vnd.openxmlformats-officedocument.presentationml.slide+xml"/>
  <Override PartName="/ppt/slideMasters/slideMaster156.xml" ContentType="application/vnd.openxmlformats-officedocument.presentationml.slideMaster+xml"/>
  <Override PartName="/ppt/slides/slide156.xml" ContentType="application/vnd.openxmlformats-officedocument.presentationml.slide+xml"/>
  <Override PartName="/ppt/slideMasters/slideMaster157.xml" ContentType="application/vnd.openxmlformats-officedocument.presentationml.slideMaster+xml"/>
  <Override PartName="/ppt/slides/slide157.xml" ContentType="application/vnd.openxmlformats-officedocument.presentationml.slide+xml"/>
  <Override PartName="/ppt/slideMasters/slideMaster158.xml" ContentType="application/vnd.openxmlformats-officedocument.presentationml.slideMaster+xml"/>
  <Override PartName="/ppt/slides/slide1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Lst>
  <p:notesMasterIdLst>
    <p:notesMasterId r:id="rId160"/>
  </p:notesMasterIdLst>
  <p:sldSz cx="9144000" cy="6858000"/>
  <p:notesSz cx="68580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160" Type="http://schemas.openxmlformats.org/officeDocument/2006/relationships/notesMaster" Target="notesMasters/notesMaster1.xml"/><Relationship Id="rId161" Type="http://schemas.openxmlformats.org/officeDocument/2006/relationships/presProps" Target="presProps.xml"/><Relationship Id="rId162" Type="http://schemas.openxmlformats.org/officeDocument/2006/relationships/viewProps" Target="viewProps.xml"/><Relationship Id="rId163" Type="http://schemas.openxmlformats.org/officeDocument/2006/relationships/theme" Target="theme/theme1.xml"/><Relationship Id="rId164"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0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0.xml"/>
		</Relationships>
</file>

<file path=ppt/notesSlides/_rels/notesSlide10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1.xml"/>
		</Relationships>
</file>

<file path=ppt/notesSlides/_rels/notesSlide10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2.xml"/>
		</Relationships>
</file>

<file path=ppt/notesSlides/_rels/notesSlide10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3.xml"/>
		</Relationships>
</file>

<file path=ppt/notesSlides/_rels/notesSlide10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4.xml"/>
		</Relationships>
</file>

<file path=ppt/notesSlides/_rels/notesSlide10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5.xml"/>
		</Relationships>
</file>

<file path=ppt/notesSlides/_rels/notesSlide10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6.xml"/>
		</Relationships>
</file>

<file path=ppt/notesSlides/_rels/notesSlide10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7.xml"/>
		</Relationships>
</file>

<file path=ppt/notesSlides/_rels/notesSlide10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8.xml"/>
		</Relationships>
</file>

<file path=ppt/notesSlides/_rels/notesSlide10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9.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0.xml"/>
		</Relationships>
</file>

<file path=ppt/notesSlides/_rels/notesSlide1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1.xml"/>
		</Relationships>
</file>

<file path=ppt/notesSlides/_rels/notesSlide1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2.xml"/>
		</Relationships>
</file>

<file path=ppt/notesSlides/_rels/notesSlide1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3.xml"/>
		</Relationships>
</file>

<file path=ppt/notesSlides/_rels/notesSlide1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4.xml"/>
		</Relationships>
</file>

<file path=ppt/notesSlides/_rels/notesSlide1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5.xml"/>
		</Relationships>
</file>

<file path=ppt/notesSlides/_rels/notesSlide1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6.xml"/>
		</Relationships>
</file>

<file path=ppt/notesSlides/_rels/notesSlide1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7.xml"/>
		</Relationships>
</file>

<file path=ppt/notesSlides/_rels/notesSlide1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8.xml"/>
		</Relationships>
</file>

<file path=ppt/notesSlides/_rels/notesSlide1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9.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0.xml"/>
		</Relationships>
</file>

<file path=ppt/notesSlides/_rels/notesSlide1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1.xml"/>
		</Relationships>
</file>

<file path=ppt/notesSlides/_rels/notesSlide1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2.xml"/>
		</Relationships>
</file>

<file path=ppt/notesSlides/_rels/notesSlide1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3.xml"/>
		</Relationships>
</file>

<file path=ppt/notesSlides/_rels/notesSlide1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4.xml"/>
		</Relationships>
</file>

<file path=ppt/notesSlides/_rels/notesSlide1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5.xml"/>
		</Relationships>
</file>

<file path=ppt/notesSlides/_rels/notesSlide1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6.xml"/>
		</Relationships>
</file>

<file path=ppt/notesSlides/_rels/notesSlide12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7.xml"/>
		</Relationships>
</file>

<file path=ppt/notesSlides/_rels/notesSlide12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8.xml"/>
		</Relationships>
</file>

<file path=ppt/notesSlides/_rels/notesSlide12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9.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3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0.xml"/>
		</Relationships>
</file>

<file path=ppt/notesSlides/_rels/notesSlide13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1.xml"/>
		</Relationships>
</file>

<file path=ppt/notesSlides/_rels/notesSlide13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2.xml"/>
		</Relationships>
</file>

<file path=ppt/notesSlides/_rels/notesSlide13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3.xml"/>
		</Relationships>
</file>

<file path=ppt/notesSlides/_rels/notesSlide13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4.xml"/>
		</Relationships>
</file>

<file path=ppt/notesSlides/_rels/notesSlide13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5.xml"/>
		</Relationships>
</file>

<file path=ppt/notesSlides/_rels/notesSlide13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6.xml"/>
		</Relationships>
</file>

<file path=ppt/notesSlides/_rels/notesSlide13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7.xml"/>
		</Relationships>
</file>

<file path=ppt/notesSlides/_rels/notesSlide13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8.xml"/>
		</Relationships>
</file>

<file path=ppt/notesSlides/_rels/notesSlide13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9.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4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0.xml"/>
		</Relationships>
</file>

<file path=ppt/notesSlides/_rels/notesSlide14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1.xml"/>
		</Relationships>
</file>

<file path=ppt/notesSlides/_rels/notesSlide14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2.xml"/>
		</Relationships>
</file>

<file path=ppt/notesSlides/_rels/notesSlide14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3.xml"/>
		</Relationships>
</file>

<file path=ppt/notesSlides/_rels/notesSlide14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4.xml"/>
		</Relationships>
</file>

<file path=ppt/notesSlides/_rels/notesSlide14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5.xml"/>
		</Relationships>
</file>

<file path=ppt/notesSlides/_rels/notesSlide14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6.xml"/>
		</Relationships>
</file>

<file path=ppt/notesSlides/_rels/notesSlide14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7.xml"/>
		</Relationships>
</file>

<file path=ppt/notesSlides/_rels/notesSlide14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8.xml"/>
		</Relationships>
</file>

<file path=ppt/notesSlides/_rels/notesSlide14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9.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5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0.xml"/>
		</Relationships>
</file>

<file path=ppt/notesSlides/_rels/notesSlide15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1.xml"/>
		</Relationships>
</file>

<file path=ppt/notesSlides/_rels/notesSlide15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2.xml"/>
		</Relationships>
</file>

<file path=ppt/notesSlides/_rels/notesSlide15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3.xml"/>
		</Relationships>
</file>

<file path=ppt/notesSlides/_rels/notesSlide15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4.xml"/>
		</Relationships>
</file>

<file path=ppt/notesSlides/_rels/notesSlide15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5.xml"/>
		</Relationships>
</file>

<file path=ppt/notesSlides/_rels/notesSlide15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6.xml"/>
		</Relationships>
</file>

<file path=ppt/notesSlides/_rels/notesSlide15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7.xml"/>
		</Relationships>
</file>

<file path=ppt/notesSlides/_rels/notesSlide15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8.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2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7.xml"/>
		</Relationships>
</file>

<file path=ppt/notesSlides/_rels/notesSlide2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8.xml"/>
		</Relationships>
</file>

<file path=ppt/notesSlides/_rels/notesSlide2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9.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3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0.xml"/>
		</Relationships>
</file>

<file path=ppt/notesSlides/_rels/notesSlide3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1.xml"/>
		</Relationships>
</file>

<file path=ppt/notesSlides/_rels/notesSlide3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2.xml"/>
		</Relationships>
</file>

<file path=ppt/notesSlides/_rels/notesSlide3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3.xml"/>
		</Relationships>
</file>

<file path=ppt/notesSlides/_rels/notesSlide3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4.xml"/>
		</Relationships>
</file>

<file path=ppt/notesSlides/_rels/notesSlide3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5.xml"/>
		</Relationships>
</file>

<file path=ppt/notesSlides/_rels/notesSlide3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6.xml"/>
		</Relationships>
</file>

<file path=ppt/notesSlides/_rels/notesSlide3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7.xml"/>
		</Relationships>
</file>

<file path=ppt/notesSlides/_rels/notesSlide3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8.xml"/>
		</Relationships>
</file>

<file path=ppt/notesSlides/_rels/notesSlide3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9.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4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0.xml"/>
		</Relationships>
</file>

<file path=ppt/notesSlides/_rels/notesSlide4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1.xml"/>
		</Relationships>
</file>

<file path=ppt/notesSlides/_rels/notesSlide4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2.xml"/>
		</Relationships>
</file>

<file path=ppt/notesSlides/_rels/notesSlide4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3.xml"/>
		</Relationships>
</file>

<file path=ppt/notesSlides/_rels/notesSlide4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4.xml"/>
		</Relationships>
</file>

<file path=ppt/notesSlides/_rels/notesSlide4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5.xml"/>
		</Relationships>
</file>

<file path=ppt/notesSlides/_rels/notesSlide4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6.xml"/>
		</Relationships>
</file>

<file path=ppt/notesSlides/_rels/notesSlide4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7.xml"/>
		</Relationships>
</file>

<file path=ppt/notesSlides/_rels/notesSlide4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8.xml"/>
		</Relationships>
</file>

<file path=ppt/notesSlides/_rels/notesSlide4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9.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5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0.xml"/>
		</Relationships>
</file>

<file path=ppt/notesSlides/_rels/notesSlide5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1.xml"/>
		</Relationships>
</file>

<file path=ppt/notesSlides/_rels/notesSlide5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2.xml"/>
		</Relationships>
</file>

<file path=ppt/notesSlides/_rels/notesSlide5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3.xml"/>
		</Relationships>
</file>

<file path=ppt/notesSlides/_rels/notesSlide5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4.xml"/>
		</Relationships>
</file>

<file path=ppt/notesSlides/_rels/notesSlide5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5.xml"/>
		</Relationships>
</file>

<file path=ppt/notesSlides/_rels/notesSlide5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6.xml"/>
		</Relationships>
</file>

<file path=ppt/notesSlides/_rels/notesSlide5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7.xml"/>
		</Relationships>
</file>

<file path=ppt/notesSlides/_rels/notesSlide5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8.xml"/>
		</Relationships>
</file>

<file path=ppt/notesSlides/_rels/notesSlide5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9.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6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0.xml"/>
		</Relationships>
</file>

<file path=ppt/notesSlides/_rels/notesSlide6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1.xml"/>
		</Relationships>
</file>

<file path=ppt/notesSlides/_rels/notesSlide6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2.xml"/>
		</Relationships>
</file>

<file path=ppt/notesSlides/_rels/notesSlide6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3.xml"/>
		</Relationships>
</file>

<file path=ppt/notesSlides/_rels/notesSlide6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4.xml"/>
		</Relationships>
</file>

<file path=ppt/notesSlides/_rels/notesSlide6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5.xml"/>
		</Relationships>
</file>

<file path=ppt/notesSlides/_rels/notesSlide6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6.xml"/>
		</Relationships>
</file>

<file path=ppt/notesSlides/_rels/notesSlide6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7.xml"/>
		</Relationships>
</file>

<file path=ppt/notesSlides/_rels/notesSlide6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8.xml"/>
		</Relationships>
</file>

<file path=ppt/notesSlides/_rels/notesSlide6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9.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7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0.xml"/>
		</Relationships>
</file>

<file path=ppt/notesSlides/_rels/notesSlide7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1.xml"/>
		</Relationships>
</file>

<file path=ppt/notesSlides/_rels/notesSlide7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2.xml"/>
		</Relationships>
</file>

<file path=ppt/notesSlides/_rels/notesSlide7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3.xml"/>
		</Relationships>
</file>

<file path=ppt/notesSlides/_rels/notesSlide7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4.xml"/>
		</Relationships>
</file>

<file path=ppt/notesSlides/_rels/notesSlide7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5.xml"/>
		</Relationships>
</file>

<file path=ppt/notesSlides/_rels/notesSlide7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6.xml"/>
		</Relationships>
</file>

<file path=ppt/notesSlides/_rels/notesSlide7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7.xml"/>
		</Relationships>
</file>

<file path=ppt/notesSlides/_rels/notesSlide7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8.xml"/>
		</Relationships>
</file>

<file path=ppt/notesSlides/_rels/notesSlide7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9.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8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0.xml"/>
		</Relationships>
</file>

<file path=ppt/notesSlides/_rels/notesSlide8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1.xml"/>
		</Relationships>
</file>

<file path=ppt/notesSlides/_rels/notesSlide8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2.xml"/>
		</Relationships>
</file>

<file path=ppt/notesSlides/_rels/notesSlide8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3.xml"/>
		</Relationships>
</file>

<file path=ppt/notesSlides/_rels/notesSlide8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4.xml"/>
		</Relationships>
</file>

<file path=ppt/notesSlides/_rels/notesSlide8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5.xml"/>
		</Relationships>
</file>

<file path=ppt/notesSlides/_rels/notesSlide8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6.xml"/>
		</Relationships>
</file>

<file path=ppt/notesSlides/_rels/notesSlide8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7.xml"/>
		</Relationships>
</file>

<file path=ppt/notesSlides/_rels/notesSlide8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8.xml"/>
		</Relationships>
</file>

<file path=ppt/notesSlides/_rels/notesSlide8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9.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_rels/notesSlide9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0.xml"/>
		</Relationships>
</file>

<file path=ppt/notesSlides/_rels/notesSlide9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1.xml"/>
		</Relationships>
</file>

<file path=ppt/notesSlides/_rels/notesSlide9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2.xml"/>
		</Relationships>
</file>

<file path=ppt/notesSlides/_rels/notesSlide9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3.xml"/>
		</Relationships>
</file>

<file path=ppt/notesSlides/_rels/notesSlide9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4.xml"/>
		</Relationships>
</file>

<file path=ppt/notesSlides/_rels/notesSlide9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5.xml"/>
		</Relationships>
</file>

<file path=ppt/notesSlides/_rels/notesSlide9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6.xml"/>
		</Relationships>
</file>

<file path=ppt/notesSlides/_rels/notesSlide9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7.xml"/>
		</Relationships>
</file>

<file path=ppt/notesSlides/_rels/notesSlide9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8.xml"/>
		</Relationships>
</file>

<file path=ppt/notesSlides/_rels/notesSlide9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remaining can join the cluster as worker nodes.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if any one of the containers escapes to the host, perhaps through a kernel vulnerability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if you've got to the node, then its not a big leap to then take the kubelet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in turn take the control plane, at which point your entire multi tenant cluster and everything it connects to has been compromised. its a bad day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alternatives do we have left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we could run a bunch of different clusters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 Karmada to make some sense of that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abstracts some of the things you might be used to seeing in Kubernetes with</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karmada equivalents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dig in to the architecture of that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our master cluster can command the child clusters agent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setup is completed, the physical servers are mostly abstracted from you. You deal with Kubernetes as a single unit.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in turn communicates with the agent's cluster api server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 kubectl apply to the master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cascade into the child cluster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effectively gives us independent clusters with an overarching central management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calls made to the manager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being passed on to child clusters giving me both standard fixed workloads, perhaps some logging and policy engine and config</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along with workloads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are individual to</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team or environment
and the child clusters could be anywhere, from all being in the same physical data centre, all the way through to geographically disparate multi cloud vendors and some hybrid cloud thrown in for good measure because fun times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demo god prayer to make, wish me luck
DEMO
export KUBECONFIG=karmada-apiserver.config
kubectl get cluster
#deploy something on a worker
cat deploy.yaml
KUBECONFIG=worker-1-kubeconfig.yaml kubectl apply -f deploy.yaml
kubectl get --raw /apis/search.karmada.io/v1alpha1/search/cache/apis/apps/v1/deployments | jq '.items[] | (.metadata.annotations["resource.karmada.io/cached-from-cluster"] + " " + .metadata.name)'
## demo propagating a deploy
cat propagating-deploy.yaml
kubectl apply -f propagating-deploy.yaml
KUBECONFIG=worker-1-kubeconfig.yaml kubectl get pods -A
KUBECONFIG=worker-2-kubeconfig.yaml kubectl get pods -A
KUBECONFIG=worker-1-kubeconfig.yaml kubectl delete -f deploy.yaml
kubectl delete -f propagating-deploy.yaml
unset KUBECONFIG</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want to deploy a container, you submit your request to the cluster.
Kubernetes takes care of executing `docker run` and selecting the best server for the job.</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saw a cluster of clusters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administrative control being carried down to the tenant clusters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saw there was no sharing of any network, worker nodes. but still some consolidation
ultimately a strong isolation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multi-tenancy-o-meter is well into the red however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what is that in dollars
so we need 51 clusters, well the control plane node don't cost us anything with our cloud vendor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there'll need to be at least 1 node per cluster in order to support the agent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that totals out at 612 bucks or 12 per tenant per month</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by means of a review</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started with basic Kubernetes, and added some multi-tenancy through namespaces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then added in some isolation with node pools giving us runtime isolation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same happens for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saw what happened when we added in some common things like monitoring</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logging</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storage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ci/cd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ingress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of course we saw the cost implications of those choices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saw the costs ranging from 0 for the Hierarchical namespace controller, vCluster in at 252, and karmada at 612 dollars/month</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top of that, theres the cost of a dedicated ingress for each of those 50 tenants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bringing our totals to this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add on some monitoring and logging</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other containers.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any other tooling and you can see the exponential costs mounting</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caveats to the costs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thats dedicated ingress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if we dropped that requirement, and had a single ingress controller
well karmada obviously needs one per real cluster, but we can share one with vcluster and hnc</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gives us a slightly more balanced result on our multi-tenancy-o-meter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 full recap on everything we've covered today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saw that isolation comes at a cost, only you can be the judge of where you want to shoot for on the multi-tenancy-o-meter.
hopefully we've covered some detail that will allow you to make a more informed decision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looked at some of the common things folk tend to run in clusters and want to be different such as ingress controllers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saw how theres some baseline costs, some linearly increasing costs and ultimately some exponentially increasing costs that can really be a gotcha</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looked at some tools along the journey of how to manage something that has something resembling the ergonomics of multi cluster, but fundamentally has the limitations of a single cluster under the hood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every deployment, Kubernetes finds the best place to run the application.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we covered karmada which is one many products in the space of supporting you wrangling multiple clusters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a quick thank you to loft labs, for hosting these three sessions with us.
If you've not seen them, then I'd consider Daniele and Salman's talks as essential watching, so absolutely go feast on those.
Special big thanks to Salman who's hopefully been furiously working in the background to support this session by hopefully giving me some well researched hints to any of your questions; so I'll also use that as an opportunity to blame him for any misinformation I pedal.</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so much for your time, we've hopefully got some time for questions, if you don't get a chance to ask it, or you're not watching this live then please do drop a line in the loftlabs slack, or hunt me down on linkedin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 the box Kubernetes does give you namespaces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if you have three applications or teams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could create three Kubernetes namespaces and place one in each. and you'd be forgiven for thinking that namespaces might refer to a lower level implementation kernel capability that would provide you some isolation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a Kubernetes namespace is just a logical partition of the cluster that is used to group Kubernetes objects together. It doesn't offer any isolation, it's just a convenient way to categorize and compartmentalize objects, and has some performance benefits in scheduling by limiting the scope.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kick things off my name is Chris Nesbitt-Smith, I'm based in London and currently work with some well known brands like learnk8s, control plane, and various bits of UK Government I'm also a tinkerer of open source stuff.
I've using and abusing Kubernetes in production since it was 0.4, believe me when I say its been a journey!
I've definitely got the war wounds to show for it.
We should have time for questions and your best heckles at the end, but if we run out of time or you're not watching this live, then please find me on LinkedIn or in the loft labs slack.
Right lets get going</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explore how we can apply namespaces to start with, since its a useful baseline, and how many folk have done it in the past, at least before managing multiple clusters became a thing when we put down Kubernetes the hard way (thanks Kelsey) and remembered we can at the very least script things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how do we carve up estate.
You could split it up by your three teams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perhaps by lifecycle stage, say dev, test prod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what about when your teams need multiple lifecycle stages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start to see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getting quite busy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big can this get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another with 50 tenants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assuming they're all serving some http traffic, you'll probably use an ingress controller like nginx</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came here in search of minimizing wasted overheads in our compute estate, right?
Well, lets go with that, and pretend it wasn't just an exercise in technical naval gazing and CV enhancement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is a single pod that can serve your 10 tenants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as easily as your 50</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how that didn't mean we needed to scale to have 30 nginx ingress for our 10 tenant cluster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worse, 150 for our 50 tenant cluster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are the cost implications of this choice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look at the ingress-nginx helm chart config, you'll see we've got a resource request of 100 millicores and 90mb of ram</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put scaling for the volume of traffic aside for a minute and assume we're just looking at the standing still cost. while the numbers might seem low in isolation they are likely going to turn into papercuts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our 10 tenant 3 lifecycle stage cluster looks like this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our 50 tenant one looks even worse
thats just math, and compute is cheap so who cares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someone might when get the bill for your ingress node requirement without it actually doing anything real. 248 bucks a month, just to stand still, before you add monitoring and logging and other stuff.</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Ideally we'll want to isolate one workload from another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 single ingress might look like a good idea</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what happens when one of your snowflake teams wants a configuration option that isn't readily made available by the ingress annotations configuration such as tweaking the keep alive.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others don't, sure you could use the configuration snippet annotation to tweak this, but thats quite a blunt instrument you shouldn't really give all your teams since it allows any one of them to break ingress for everyone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you're stuck having to define that configuration option at a full cluster level</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consequently, those that didn't want that configuration have it forced upon them</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look at our patent pending multi-tenancy o'meter you'll see that the configuration of a single shared ingress is tracking nice and cheap</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lets face it, when was the last time ingress was the only thing you installed in a cluster, those Custom Resources won't define themselves after all</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Something like this likely looks familiar, logos as far as the eye can see. After all, our DevSecFinOps CV needed something new and shiny added to it.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prometheus for example, well you don't normally run it like this where you have a shared one for every application workload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you're cluster is going to be looking something more like this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want super ease of managing all of those isolated things, because we need that collective spare time to think up new exciting abstractions of running processes on computers or a new job title? Shout out to my DevSecOps, SREs, and Platform Engineers!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taking a look at our multi-tenancy-o-meter, we can see the costs of this sort of practice accruing</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since we're logo loving devops, lets see what more complexity we can add to manage it more easily and give ourselves enough time to anxiously refresh the CNCF landscape for new logos to find what we need to install next.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tool we'll look at is the hierarchical namespace controller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then look at vCluster from our kind friends loft labs, the v stands for virtual, we'll look at what that means in reality since while novel doesn't really align with the word virtual in other computing senses.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lastly we'll look at karmada as a means of managing many clusters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hierarchical Namespace Controller as the name suggests is a controller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allows you to define a root, or parent namespace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define a child tree off the back of that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rabbit hole can go as deep as you like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first of my three demos today, because Daniele and Salman who did the previous two talks thought it'd be really funny if I demoed all the hard stuff.
So join me in prayers to the demo gods while I try not to mess this up.
cd /Users/cns/httpdocs/learnk8s_loft
export PATH=$PATH:${PWD}
kind create cluster
kubectl apply -f https://github.com/kubernetes-sigs/hierarchical-namespaces/releases/download/v1.1.0/default.yaml # setup
kubectl -n hnc-system patch deployments.apps hnc-controller-manager  --patch-file hnc-patch.yaml # setup
kubectl create ns parent
kubectl hns create tenant-1 -n parent
kubectl hns config describe
kubectl hns config set-resource resourcequota --mode Propagate
kubectl hns config describe
cat resource-quota.yaml
kubectl apply -f resource-quota.yaml
kubectl get resourcequotas -A
cat hnc-50.sh
./hnc-50.sh
kubectl get resourcequotas -A
kubectl hns set parent --allowCascadingDeletion
kubectl delete ns parent
kubectl delete -f https://github.com/kubernetes-sigs/hierarchical-namespaces/releases/download/v1.1.0/default.yaml # setup</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our ability to reduce waste on the hardware should give us some cost savings, which we'll all need to buy the Apple Vision Pro for some DevAROps.
So how do we realize those dreams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the namespaces aren't truly nested, its all smoke and mirrors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a single controller doing the templating work for you</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at the end of the day its just regular namespaces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multi-tenancy-o-meter shows its cheap since the standing still cost of the tenants is zero since theres no workload in them.</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since these are just empty namespaces, a construct stored in etcd theres absolutely no inherent cost associated with it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practical use are these namespaces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have a look at roles
so if our team has some roles that they can read and write pods and pvs in the root namespace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could cascade those role bindings to all the children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could do the same for many teams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allowing them access to the pv</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comes the science bit.
Kubernetes embraces the idea of treating your servers as a single unit and abstracts away how individual computer resources operate.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next approach of isolating the control plane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is what vCluster does, where by a namespace is created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inside that we run a small k3s instance.
Those that aren't familiar with k3s, its a lightweight Kubernetes distribution that by default uses sql lite as it's database backend instead of etcd and can lend itself to working very well running as a single binary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can hit the api server with kubectl, and create a pod
but this is just an api server, theres no nodes to run the workload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more its the wrong database for the real scheduler to pick it up, so what can we do?</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could copy the pod spec</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would magically cause the pod to be scheduled somewhere on the parent cluster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thats exactly what the vcluster syncer does, you select the resources and direction to sync them in between the clusters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with global resources like an ingress controller, crds, I can just sync the primitive resources like pods, configmaps, secrets, pvs and so 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if I apply my pv to the tenant cluster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Imagine having three servers.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it'll get stored in the tenant control plane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sync'd to the parent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allow the pvc to bind to that pv and the pods to connect to it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
cat pv-values.yaml
vcluster create tenant1 --upgrade -f pv-values.yaml
cat pv.yaml
kubectl apply -f pv.yaml
vcluster disconnect
kubectl get pv
vcluster create tenant2 --upgrade -f pv-values.yaml
kubectl apply -f pv.yaml
kubectl get pv
vcluster disconnect
kubectl get pv
vcluster delete tenant1
vcluster delete tenant2
kubectl delete pv --all
cat vcluster-50.sh
./vcluster-50.sh
kubectl get ns
kubectl get pod -A</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gives us a kinda nested control plane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 sense that we can give what feels like cluster admin out selectively to tenants, if you squint its a virtual cluster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theres a single parent cluster that exists, and can have controls and configuration set there, and we don't have heaps of fully independent clusters, many highly available.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multi-tenancy-o-meter is twitching but its still reasonably cheap</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need around an extra 17 nodes to handle our 50 tenants controlplane pods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50 pvs for all the databases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use one of those to install the Kubernetes control plane.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totalling out around 254 bucks, or $5 per tenant a month</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that mean for your workloads though when you apply a pod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the pods will share nodes with other tenants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introduces a noisy neighbor concern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we could create node pools to separate that, so a single control plane could operate multiple pools
vcluster makes this a bit easier with the node selector and enforce node selector options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that all sounds great, but what about network</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the inherent rules of Kubernetes networking still exist that any pod can talk to any pod, and that overarching cluster is a flat network.</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depending on your network, you may be able to apply network policy in order to limit what is permitted to talk to what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effect giving us an isolated network boundary
vcluster makes this easy with the --isolate parameter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thats the network isolated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Slide-1-image-1.png"/><Relationship Id="rId2" Type="http://schemas.openxmlformats.org/officeDocument/2006/relationships/slideLayout" Target="../slideLayouts/slideLayout1.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Slide-10-image-1.png"/><Relationship Id="rId2" Type="http://schemas.openxmlformats.org/officeDocument/2006/relationships/slideLayout" Target="../slideLayouts/slideLayout1.xml"/><Relationship Id="rId3"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image" Target="../media/Slide-100-image-1.png"/><Relationship Id="rId2" Type="http://schemas.openxmlformats.org/officeDocument/2006/relationships/slideLayout" Target="../slideLayouts/slideLayout1.xml"/><Relationship Id="rId3"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image" Target="../media/Slide-101-image-1.png"/><Relationship Id="rId2" Type="http://schemas.openxmlformats.org/officeDocument/2006/relationships/slideLayout" Target="../slideLayouts/slideLayout1.xml"/><Relationship Id="rId3"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image" Target="../media/Slide-102-image-1.png"/><Relationship Id="rId2" Type="http://schemas.openxmlformats.org/officeDocument/2006/relationships/slideLayout" Target="../slideLayouts/slideLayout1.xml"/><Relationship Id="rId3"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image" Target="../media/Slide-103-image-1.png"/><Relationship Id="rId2" Type="http://schemas.openxmlformats.org/officeDocument/2006/relationships/slideLayout" Target="../slideLayouts/slideLayout1.xml"/><Relationship Id="rId3"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image" Target="../media/Slide-104-image-1.png"/><Relationship Id="rId2" Type="http://schemas.openxmlformats.org/officeDocument/2006/relationships/slideLayout" Target="../slideLayouts/slideLayout1.xml"/><Relationship Id="rId3"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image" Target="../media/Slide-105-image-1.png"/><Relationship Id="rId2" Type="http://schemas.openxmlformats.org/officeDocument/2006/relationships/slideLayout" Target="../slideLayouts/slideLayout1.xml"/><Relationship Id="rId3"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image" Target="../media/Slide-106-image-1.png"/><Relationship Id="rId2" Type="http://schemas.openxmlformats.org/officeDocument/2006/relationships/slideLayout" Target="../slideLayouts/slideLayout1.xml"/><Relationship Id="rId3"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image" Target="../media/Slide-107-image-1.png"/><Relationship Id="rId2" Type="http://schemas.openxmlformats.org/officeDocument/2006/relationships/slideLayout" Target="../slideLayouts/slideLayout1.xml"/><Relationship Id="rId3"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image" Target="../media/Slide-108-image-1.png"/><Relationship Id="rId2" Type="http://schemas.openxmlformats.org/officeDocument/2006/relationships/slideLayout" Target="../slideLayouts/slideLayout1.xml"/><Relationship Id="rId3"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image" Target="../media/Slide-109-image-1.png"/><Relationship Id="rId2" Type="http://schemas.openxmlformats.org/officeDocument/2006/relationships/slideLayout" Target="../slideLayouts/slideLayout1.xml"/><Relationship Id="rId3"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image" Target="../media/Slide-11-image-1.png"/><Relationship Id="rId2" Type="http://schemas.openxmlformats.org/officeDocument/2006/relationships/slideLayout" Target="../slideLayouts/slideLayout1.xml"/><Relationship Id="rId3"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image" Target="../media/Slide-110-image-1.png"/><Relationship Id="rId2" Type="http://schemas.openxmlformats.org/officeDocument/2006/relationships/slideLayout" Target="../slideLayouts/slideLayout1.xml"/><Relationship Id="rId3"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image" Target="../media/Slide-111-image-1.png"/><Relationship Id="rId2" Type="http://schemas.openxmlformats.org/officeDocument/2006/relationships/slideLayout" Target="../slideLayouts/slideLayout1.xml"/><Relationship Id="rId3"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image" Target="../media/Slide-112-image-1.png"/><Relationship Id="rId2" Type="http://schemas.openxmlformats.org/officeDocument/2006/relationships/slideLayout" Target="../slideLayouts/slideLayout1.xml"/><Relationship Id="rId3"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image" Target="../media/Slide-113-image-1.png"/><Relationship Id="rId2" Type="http://schemas.openxmlformats.org/officeDocument/2006/relationships/slideLayout" Target="../slideLayouts/slideLayout1.xml"/><Relationship Id="rId3"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image" Target="../media/Slide-114-image-1.png"/><Relationship Id="rId2" Type="http://schemas.openxmlformats.org/officeDocument/2006/relationships/slideLayout" Target="../slideLayouts/slideLayout1.xml"/><Relationship Id="rId3"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image" Target="../media/Slide-115-image-1.png"/><Relationship Id="rId2" Type="http://schemas.openxmlformats.org/officeDocument/2006/relationships/slideLayout" Target="../slideLayouts/slideLayout1.xml"/><Relationship Id="rId3"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image" Target="../media/Slide-116-image-1.png"/><Relationship Id="rId2" Type="http://schemas.openxmlformats.org/officeDocument/2006/relationships/slideLayout" Target="../slideLayouts/slideLayout1.xml"/><Relationship Id="rId3"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image" Target="../media/Slide-117-image-1.png"/><Relationship Id="rId2" Type="http://schemas.openxmlformats.org/officeDocument/2006/relationships/slideLayout" Target="../slideLayouts/slideLayout1.xml"/><Relationship Id="rId3"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image" Target="../media/Slide-118-image-1.png"/><Relationship Id="rId2" Type="http://schemas.openxmlformats.org/officeDocument/2006/relationships/slideLayout" Target="../slideLayouts/slideLayout1.xml"/><Relationship Id="rId3"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1" Type="http://schemas.openxmlformats.org/officeDocument/2006/relationships/image" Target="../media/Slide-119-image-1.png"/><Relationship Id="rId2" Type="http://schemas.openxmlformats.org/officeDocument/2006/relationships/slideLayout" Target="../slideLayouts/slideLayout1.xml"/><Relationship Id="rId3"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image" Target="../media/Slide-12-image-1.png"/><Relationship Id="rId2" Type="http://schemas.openxmlformats.org/officeDocument/2006/relationships/slideLayout" Target="../slideLayouts/slideLayout1.xml"/><Relationship Id="rId3"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image" Target="../media/Slide-120-image-1.png"/><Relationship Id="rId2" Type="http://schemas.openxmlformats.org/officeDocument/2006/relationships/slideLayout" Target="../slideLayouts/slideLayout1.xml"/><Relationship Id="rId3"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image" Target="../media/Slide-121-image-1.png"/><Relationship Id="rId2" Type="http://schemas.openxmlformats.org/officeDocument/2006/relationships/slideLayout" Target="../slideLayouts/slideLayout1.xml"/><Relationship Id="rId3"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image" Target="../media/Slide-122-image-1.png"/><Relationship Id="rId2" Type="http://schemas.openxmlformats.org/officeDocument/2006/relationships/slideLayout" Target="../slideLayouts/slideLayout1.xml"/><Relationship Id="rId3"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image" Target="../media/Slide-123-image-1.png"/><Relationship Id="rId2" Type="http://schemas.openxmlformats.org/officeDocument/2006/relationships/slideLayout" Target="../slideLayouts/slideLayout1.xml"/><Relationship Id="rId3"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image" Target="../media/Slide-124-image-1.png"/><Relationship Id="rId2" Type="http://schemas.openxmlformats.org/officeDocument/2006/relationships/slideLayout" Target="../slideLayouts/slideLayout1.xml"/><Relationship Id="rId3"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1" Type="http://schemas.openxmlformats.org/officeDocument/2006/relationships/image" Target="../media/Slide-125-image-1.png"/><Relationship Id="rId2" Type="http://schemas.openxmlformats.org/officeDocument/2006/relationships/slideLayout" Target="../slideLayouts/slideLayout1.xml"/><Relationship Id="rId3"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image" Target="../media/Slide-126-image-1.png"/><Relationship Id="rId2" Type="http://schemas.openxmlformats.org/officeDocument/2006/relationships/slideLayout" Target="../slideLayouts/slideLayout1.xml"/><Relationship Id="rId3"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1" Type="http://schemas.openxmlformats.org/officeDocument/2006/relationships/image" Target="../media/Slide-127-image-1.png"/><Relationship Id="rId2" Type="http://schemas.openxmlformats.org/officeDocument/2006/relationships/slideLayout" Target="../slideLayouts/slideLayout1.xml"/><Relationship Id="rId3"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1" Type="http://schemas.openxmlformats.org/officeDocument/2006/relationships/image" Target="../media/Slide-128-image-1.png"/><Relationship Id="rId2" Type="http://schemas.openxmlformats.org/officeDocument/2006/relationships/slideLayout" Target="../slideLayouts/slideLayout1.xml"/><Relationship Id="rId3"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1" Type="http://schemas.openxmlformats.org/officeDocument/2006/relationships/image" Target="../media/Slide-129-image-1.png"/><Relationship Id="rId2" Type="http://schemas.openxmlformats.org/officeDocument/2006/relationships/slideLayout" Target="../slideLayouts/slideLayout1.xml"/><Relationship Id="rId3"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1" Type="http://schemas.openxmlformats.org/officeDocument/2006/relationships/image" Target="../media/Slide-13-image-1.png"/><Relationship Id="rId2" Type="http://schemas.openxmlformats.org/officeDocument/2006/relationships/slideLayout" Target="../slideLayouts/slideLayout1.xml"/><Relationship Id="rId3"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image" Target="../media/Slide-130-image-1.png"/><Relationship Id="rId2" Type="http://schemas.openxmlformats.org/officeDocument/2006/relationships/slideLayout" Target="../slideLayouts/slideLayout1.xml"/><Relationship Id="rId3" Type="http://schemas.openxmlformats.org/officeDocument/2006/relationships/notesSlide" Target="../notesSlides/notesSlide130.xml"/></Relationships>
</file>

<file path=ppt/slides/_rels/slide131.xml.rels><?xml version="1.0" encoding="UTF-8" standalone="yes"?>
<Relationships xmlns="http://schemas.openxmlformats.org/package/2006/relationships"><Relationship Id="rId1" Type="http://schemas.openxmlformats.org/officeDocument/2006/relationships/image" Target="../media/Slide-131-image-1.png"/><Relationship Id="rId2" Type="http://schemas.openxmlformats.org/officeDocument/2006/relationships/slideLayout" Target="../slideLayouts/slideLayout1.xml"/><Relationship Id="rId3"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image" Target="../media/Slide-132-image-1.png"/><Relationship Id="rId2" Type="http://schemas.openxmlformats.org/officeDocument/2006/relationships/slideLayout" Target="../slideLayouts/slideLayout1.xml"/><Relationship Id="rId3"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1" Type="http://schemas.openxmlformats.org/officeDocument/2006/relationships/image" Target="../media/Slide-133-image-1.png"/><Relationship Id="rId2" Type="http://schemas.openxmlformats.org/officeDocument/2006/relationships/slideLayout" Target="../slideLayouts/slideLayout1.xml"/><Relationship Id="rId3"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1" Type="http://schemas.openxmlformats.org/officeDocument/2006/relationships/image" Target="../media/Slide-134-image-1.png"/><Relationship Id="rId2" Type="http://schemas.openxmlformats.org/officeDocument/2006/relationships/slideLayout" Target="../slideLayouts/slideLayout1.xml"/><Relationship Id="rId3"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1" Type="http://schemas.openxmlformats.org/officeDocument/2006/relationships/image" Target="../media/Slide-135-image-1.png"/><Relationship Id="rId2" Type="http://schemas.openxmlformats.org/officeDocument/2006/relationships/slideLayout" Target="../slideLayouts/slideLayout1.xml"/><Relationship Id="rId3"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1" Type="http://schemas.openxmlformats.org/officeDocument/2006/relationships/image" Target="../media/Slide-136-image-1.png"/><Relationship Id="rId2" Type="http://schemas.openxmlformats.org/officeDocument/2006/relationships/slideLayout" Target="../slideLayouts/slideLayout1.xml"/><Relationship Id="rId3"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1" Type="http://schemas.openxmlformats.org/officeDocument/2006/relationships/image" Target="../media/Slide-137-image-1.png"/><Relationship Id="rId2" Type="http://schemas.openxmlformats.org/officeDocument/2006/relationships/slideLayout" Target="../slideLayouts/slideLayout1.xml"/><Relationship Id="rId3"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1" Type="http://schemas.openxmlformats.org/officeDocument/2006/relationships/image" Target="../media/Slide-138-image-1.png"/><Relationship Id="rId2" Type="http://schemas.openxmlformats.org/officeDocument/2006/relationships/slideLayout" Target="../slideLayouts/slideLayout1.xml"/><Relationship Id="rId3"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1" Type="http://schemas.openxmlformats.org/officeDocument/2006/relationships/image" Target="../media/Slide-139-image-1.png"/><Relationship Id="rId2" Type="http://schemas.openxmlformats.org/officeDocument/2006/relationships/slideLayout" Target="../slideLayouts/slideLayout1.xml"/><Relationship Id="rId3" Type="http://schemas.openxmlformats.org/officeDocument/2006/relationships/notesSlide" Target="../notesSlides/notesSlide139.xml"/></Relationships>
</file>

<file path=ppt/slides/_rels/slide14.xml.rels><?xml version="1.0" encoding="UTF-8" standalone="yes"?>
<Relationships xmlns="http://schemas.openxmlformats.org/package/2006/relationships"><Relationship Id="rId1" Type="http://schemas.openxmlformats.org/officeDocument/2006/relationships/image" Target="../media/Slide-14-image-1.png"/><Relationship Id="rId2" Type="http://schemas.openxmlformats.org/officeDocument/2006/relationships/slideLayout" Target="../slideLayouts/slideLayout1.xml"/><Relationship Id="rId3"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image" Target="../media/Slide-140-image-1.png"/><Relationship Id="rId2" Type="http://schemas.openxmlformats.org/officeDocument/2006/relationships/slideLayout" Target="../slideLayouts/slideLayout1.xml"/><Relationship Id="rId3" Type="http://schemas.openxmlformats.org/officeDocument/2006/relationships/notesSlide" Target="../notesSlides/notesSlide140.xml"/></Relationships>
</file>

<file path=ppt/slides/_rels/slide141.xml.rels><?xml version="1.0" encoding="UTF-8" standalone="yes"?>
<Relationships xmlns="http://schemas.openxmlformats.org/package/2006/relationships"><Relationship Id="rId1" Type="http://schemas.openxmlformats.org/officeDocument/2006/relationships/image" Target="../media/Slide-141-image-1.png"/><Relationship Id="rId2" Type="http://schemas.openxmlformats.org/officeDocument/2006/relationships/slideLayout" Target="../slideLayouts/slideLayout1.xml"/><Relationship Id="rId3" Type="http://schemas.openxmlformats.org/officeDocument/2006/relationships/notesSlide" Target="../notesSlides/notesSlide141.xml"/></Relationships>
</file>

<file path=ppt/slides/_rels/slide142.xml.rels><?xml version="1.0" encoding="UTF-8" standalone="yes"?>
<Relationships xmlns="http://schemas.openxmlformats.org/package/2006/relationships"><Relationship Id="rId1" Type="http://schemas.openxmlformats.org/officeDocument/2006/relationships/image" Target="../media/Slide-142-image-1.png"/><Relationship Id="rId2" Type="http://schemas.openxmlformats.org/officeDocument/2006/relationships/slideLayout" Target="../slideLayouts/slideLayout1.xml"/><Relationship Id="rId3" Type="http://schemas.openxmlformats.org/officeDocument/2006/relationships/notesSlide" Target="../notesSlides/notesSlide142.xml"/></Relationships>
</file>

<file path=ppt/slides/_rels/slide143.xml.rels><?xml version="1.0" encoding="UTF-8" standalone="yes"?>
<Relationships xmlns="http://schemas.openxmlformats.org/package/2006/relationships"><Relationship Id="rId1" Type="http://schemas.openxmlformats.org/officeDocument/2006/relationships/image" Target="../media/Slide-143-image-1.png"/><Relationship Id="rId2" Type="http://schemas.openxmlformats.org/officeDocument/2006/relationships/slideLayout" Target="../slideLayouts/slideLayout1.xml"/><Relationship Id="rId3" Type="http://schemas.openxmlformats.org/officeDocument/2006/relationships/notesSlide" Target="../notesSlides/notesSlide143.xml"/></Relationships>
</file>

<file path=ppt/slides/_rels/slide144.xml.rels><?xml version="1.0" encoding="UTF-8" standalone="yes"?>
<Relationships xmlns="http://schemas.openxmlformats.org/package/2006/relationships"><Relationship Id="rId1" Type="http://schemas.openxmlformats.org/officeDocument/2006/relationships/image" Target="../media/Slide-144-image-1.png"/><Relationship Id="rId2" Type="http://schemas.openxmlformats.org/officeDocument/2006/relationships/slideLayout" Target="../slideLayouts/slideLayout1.xml"/><Relationship Id="rId3" Type="http://schemas.openxmlformats.org/officeDocument/2006/relationships/notesSlide" Target="../notesSlides/notesSlide144.xml"/></Relationships>
</file>

<file path=ppt/slides/_rels/slide145.xml.rels><?xml version="1.0" encoding="UTF-8" standalone="yes"?>
<Relationships xmlns="http://schemas.openxmlformats.org/package/2006/relationships"><Relationship Id="rId1" Type="http://schemas.openxmlformats.org/officeDocument/2006/relationships/image" Target="../media/Slide-145-image-1.png"/><Relationship Id="rId2" Type="http://schemas.openxmlformats.org/officeDocument/2006/relationships/slideLayout" Target="../slideLayouts/slideLayout1.xml"/><Relationship Id="rId3" Type="http://schemas.openxmlformats.org/officeDocument/2006/relationships/notesSlide" Target="../notesSlides/notesSlide145.xml"/></Relationships>
</file>

<file path=ppt/slides/_rels/slide146.xml.rels><?xml version="1.0" encoding="UTF-8" standalone="yes"?>
<Relationships xmlns="http://schemas.openxmlformats.org/package/2006/relationships"><Relationship Id="rId1" Type="http://schemas.openxmlformats.org/officeDocument/2006/relationships/image" Target="../media/Slide-146-image-1.png"/><Relationship Id="rId2" Type="http://schemas.openxmlformats.org/officeDocument/2006/relationships/slideLayout" Target="../slideLayouts/slideLayout1.xml"/><Relationship Id="rId3" Type="http://schemas.openxmlformats.org/officeDocument/2006/relationships/notesSlide" Target="../notesSlides/notesSlide146.xml"/></Relationships>
</file>

<file path=ppt/slides/_rels/slide147.xml.rels><?xml version="1.0" encoding="UTF-8" standalone="yes"?>
<Relationships xmlns="http://schemas.openxmlformats.org/package/2006/relationships"><Relationship Id="rId1" Type="http://schemas.openxmlformats.org/officeDocument/2006/relationships/image" Target="../media/Slide-147-image-1.png"/><Relationship Id="rId2" Type="http://schemas.openxmlformats.org/officeDocument/2006/relationships/slideLayout" Target="../slideLayouts/slideLayout1.xml"/><Relationship Id="rId3" Type="http://schemas.openxmlformats.org/officeDocument/2006/relationships/notesSlide" Target="../notesSlides/notesSlide147.xml"/></Relationships>
</file>

<file path=ppt/slides/_rels/slide148.xml.rels><?xml version="1.0" encoding="UTF-8" standalone="yes"?>
<Relationships xmlns="http://schemas.openxmlformats.org/package/2006/relationships"><Relationship Id="rId1" Type="http://schemas.openxmlformats.org/officeDocument/2006/relationships/image" Target="../media/Slide-148-image-1.png"/><Relationship Id="rId2" Type="http://schemas.openxmlformats.org/officeDocument/2006/relationships/slideLayout" Target="../slideLayouts/slideLayout1.xml"/><Relationship Id="rId3" Type="http://schemas.openxmlformats.org/officeDocument/2006/relationships/notesSlide" Target="../notesSlides/notesSlide148.xml"/></Relationships>
</file>

<file path=ppt/slides/_rels/slide149.xml.rels><?xml version="1.0" encoding="UTF-8" standalone="yes"?>
<Relationships xmlns="http://schemas.openxmlformats.org/package/2006/relationships"><Relationship Id="rId1" Type="http://schemas.openxmlformats.org/officeDocument/2006/relationships/image" Target="../media/Slide-149-image-1.png"/><Relationship Id="rId2" Type="http://schemas.openxmlformats.org/officeDocument/2006/relationships/slideLayout" Target="../slideLayouts/slideLayout1.xml"/><Relationship Id="rId3" Type="http://schemas.openxmlformats.org/officeDocument/2006/relationships/notesSlide" Target="../notesSlides/notesSlide149.xml"/></Relationships>
</file>

<file path=ppt/slides/_rels/slide15.xml.rels><?xml version="1.0" encoding="UTF-8" standalone="yes"?>
<Relationships xmlns="http://schemas.openxmlformats.org/package/2006/relationships"><Relationship Id="rId1" Type="http://schemas.openxmlformats.org/officeDocument/2006/relationships/image" Target="../media/Slide-15-image-1.png"/><Relationship Id="rId2" Type="http://schemas.openxmlformats.org/officeDocument/2006/relationships/slideLayout" Target="../slideLayouts/slideLayout1.xml"/><Relationship Id="rId3"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1" Type="http://schemas.openxmlformats.org/officeDocument/2006/relationships/image" Target="../media/Slide-150-image-1.png"/><Relationship Id="rId2" Type="http://schemas.openxmlformats.org/officeDocument/2006/relationships/slideLayout" Target="../slideLayouts/slideLayout1.xml"/><Relationship Id="rId3" Type="http://schemas.openxmlformats.org/officeDocument/2006/relationships/notesSlide" Target="../notesSlides/notesSlide150.xml"/></Relationships>
</file>

<file path=ppt/slides/_rels/slide151.xml.rels><?xml version="1.0" encoding="UTF-8" standalone="yes"?>
<Relationships xmlns="http://schemas.openxmlformats.org/package/2006/relationships"><Relationship Id="rId1" Type="http://schemas.openxmlformats.org/officeDocument/2006/relationships/image" Target="../media/Slide-151-image-1.png"/><Relationship Id="rId2" Type="http://schemas.openxmlformats.org/officeDocument/2006/relationships/slideLayout" Target="../slideLayouts/slideLayout1.xml"/><Relationship Id="rId3" Type="http://schemas.openxmlformats.org/officeDocument/2006/relationships/notesSlide" Target="../notesSlides/notesSlide151.xml"/></Relationships>
</file>

<file path=ppt/slides/_rels/slide152.xml.rels><?xml version="1.0" encoding="UTF-8" standalone="yes"?>
<Relationships xmlns="http://schemas.openxmlformats.org/package/2006/relationships"><Relationship Id="rId1" Type="http://schemas.openxmlformats.org/officeDocument/2006/relationships/image" Target="../media/Slide-152-image-1.png"/><Relationship Id="rId2" Type="http://schemas.openxmlformats.org/officeDocument/2006/relationships/slideLayout" Target="../slideLayouts/slideLayout1.xml"/><Relationship Id="rId3" Type="http://schemas.openxmlformats.org/officeDocument/2006/relationships/notesSlide" Target="../notesSlides/notesSlide152.xml"/></Relationships>
</file>

<file path=ppt/slides/_rels/slide153.xml.rels><?xml version="1.0" encoding="UTF-8" standalone="yes"?>
<Relationships xmlns="http://schemas.openxmlformats.org/package/2006/relationships"><Relationship Id="rId1" Type="http://schemas.openxmlformats.org/officeDocument/2006/relationships/image" Target="../media/Slide-153-image-1.png"/><Relationship Id="rId2" Type="http://schemas.openxmlformats.org/officeDocument/2006/relationships/slideLayout" Target="../slideLayouts/slideLayout1.xml"/><Relationship Id="rId3" Type="http://schemas.openxmlformats.org/officeDocument/2006/relationships/notesSlide" Target="../notesSlides/notesSlide153.xml"/></Relationships>
</file>

<file path=ppt/slides/_rels/slide154.xml.rels><?xml version="1.0" encoding="UTF-8" standalone="yes"?>
<Relationships xmlns="http://schemas.openxmlformats.org/package/2006/relationships"><Relationship Id="rId1" Type="http://schemas.openxmlformats.org/officeDocument/2006/relationships/image" Target="../media/Slide-154-image-1.png"/><Relationship Id="rId2" Type="http://schemas.openxmlformats.org/officeDocument/2006/relationships/slideLayout" Target="../slideLayouts/slideLayout1.xml"/><Relationship Id="rId3" Type="http://schemas.openxmlformats.org/officeDocument/2006/relationships/notesSlide" Target="../notesSlides/notesSlide154.xml"/></Relationships>
</file>

<file path=ppt/slides/_rels/slide155.xml.rels><?xml version="1.0" encoding="UTF-8" standalone="yes"?>
<Relationships xmlns="http://schemas.openxmlformats.org/package/2006/relationships"><Relationship Id="rId1" Type="http://schemas.openxmlformats.org/officeDocument/2006/relationships/image" Target="../media/Slide-155-image-1.png"/><Relationship Id="rId2" Type="http://schemas.openxmlformats.org/officeDocument/2006/relationships/slideLayout" Target="../slideLayouts/slideLayout1.xml"/><Relationship Id="rId3" Type="http://schemas.openxmlformats.org/officeDocument/2006/relationships/notesSlide" Target="../notesSlides/notesSlide155.xml"/></Relationships>
</file>

<file path=ppt/slides/_rels/slide156.xml.rels><?xml version="1.0" encoding="UTF-8" standalone="yes"?>
<Relationships xmlns="http://schemas.openxmlformats.org/package/2006/relationships"><Relationship Id="rId1" Type="http://schemas.openxmlformats.org/officeDocument/2006/relationships/image" Target="../media/Slide-156-image-1.png"/><Relationship Id="rId2" Type="http://schemas.openxmlformats.org/officeDocument/2006/relationships/slideLayout" Target="../slideLayouts/slideLayout1.xml"/><Relationship Id="rId3" Type="http://schemas.openxmlformats.org/officeDocument/2006/relationships/notesSlide" Target="../notesSlides/notesSlide156.xml"/></Relationships>
</file>

<file path=ppt/slides/_rels/slide157.xml.rels><?xml version="1.0" encoding="UTF-8" standalone="yes"?>
<Relationships xmlns="http://schemas.openxmlformats.org/package/2006/relationships"><Relationship Id="rId1" Type="http://schemas.openxmlformats.org/officeDocument/2006/relationships/image" Target="../media/Slide-157-image-1.png"/><Relationship Id="rId2" Type="http://schemas.openxmlformats.org/officeDocument/2006/relationships/slideLayout" Target="../slideLayouts/slideLayout1.xml"/><Relationship Id="rId3" Type="http://schemas.openxmlformats.org/officeDocument/2006/relationships/notesSlide" Target="../notesSlides/notesSlide157.xml"/></Relationships>
</file>

<file path=ppt/slides/_rels/slide158.xml.rels><?xml version="1.0" encoding="UTF-8" standalone="yes"?>
<Relationships xmlns="http://schemas.openxmlformats.org/package/2006/relationships"><Relationship Id="rId1" Type="http://schemas.openxmlformats.org/officeDocument/2006/relationships/image" Target="../media/Slide-158-image-1.png"/><Relationship Id="rId2" Type="http://schemas.openxmlformats.org/officeDocument/2006/relationships/slideLayout" Target="../slideLayouts/slideLayout1.xml"/><Relationship Id="rId3" Type="http://schemas.openxmlformats.org/officeDocument/2006/relationships/notesSlide" Target="../notesSlides/notesSlide158.xml"/></Relationships>
</file>

<file path=ppt/slides/_rels/slide16.xml.rels><?xml version="1.0" encoding="UTF-8" standalone="yes"?>
<Relationships xmlns="http://schemas.openxmlformats.org/package/2006/relationships"><Relationship Id="rId1" Type="http://schemas.openxmlformats.org/officeDocument/2006/relationships/image" Target="../media/Slide-16-image-1.png"/><Relationship Id="rId2" Type="http://schemas.openxmlformats.org/officeDocument/2006/relationships/slideLayout" Target="../slideLayouts/slideLayout1.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Slide-17-image-1.png"/><Relationship Id="rId2" Type="http://schemas.openxmlformats.org/officeDocument/2006/relationships/slideLayout" Target="../slideLayouts/slideLayout1.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Slide-18-image-1.png"/><Relationship Id="rId2" Type="http://schemas.openxmlformats.org/officeDocument/2006/relationships/slideLayout" Target="../slideLayouts/slideLayout1.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Slide-19-image-1.png"/><Relationship Id="rId2" Type="http://schemas.openxmlformats.org/officeDocument/2006/relationships/slideLayout" Target="../slideLayouts/slideLayout1.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Slide-2-image-1.png"/><Relationship Id="rId2" Type="http://schemas.openxmlformats.org/officeDocument/2006/relationships/slideLayout" Target="../slideLayouts/slideLayout1.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Slide-20-image-1.png"/><Relationship Id="rId2" Type="http://schemas.openxmlformats.org/officeDocument/2006/relationships/slideLayout" Target="../slideLayouts/slideLayout1.xml"/><Relationship Id="rId3"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Slide-21-image-1.png"/><Relationship Id="rId2" Type="http://schemas.openxmlformats.org/officeDocument/2006/relationships/slideLayout" Target="../slideLayouts/slideLayout1.xml"/><Relationship Id="rId3"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Slide-22-image-1.png"/><Relationship Id="rId2" Type="http://schemas.openxmlformats.org/officeDocument/2006/relationships/slideLayout" Target="../slideLayouts/slideLayout1.xml"/><Relationship Id="rId3"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Slide-23-image-1.png"/><Relationship Id="rId2" Type="http://schemas.openxmlformats.org/officeDocument/2006/relationships/slideLayout" Target="../slideLayouts/slideLayout1.xml"/><Relationship Id="rId3"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Slide-24-image-1.png"/><Relationship Id="rId2" Type="http://schemas.openxmlformats.org/officeDocument/2006/relationships/slideLayout" Target="../slideLayouts/slideLayout1.xml"/><Relationship Id="rId3"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image" Target="../media/Slide-25-image-1.png"/><Relationship Id="rId2" Type="http://schemas.openxmlformats.org/officeDocument/2006/relationships/slideLayout" Target="../slideLayouts/slideLayout1.xml"/><Relationship Id="rId3"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image" Target="../media/Slide-26-image-1.png"/><Relationship Id="rId2" Type="http://schemas.openxmlformats.org/officeDocument/2006/relationships/slideLayout" Target="../slideLayouts/slideLayout1.xml"/><Relationship Id="rId3"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image" Target="../media/Slide-27-image-1.png"/><Relationship Id="rId2" Type="http://schemas.openxmlformats.org/officeDocument/2006/relationships/slideLayout" Target="../slideLayouts/slideLayout1.xml"/><Relationship Id="rId3"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image" Target="../media/Slide-28-image-1.png"/><Relationship Id="rId2" Type="http://schemas.openxmlformats.org/officeDocument/2006/relationships/slideLayout" Target="../slideLayouts/slideLayout1.xml"/><Relationship Id="rId3"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image" Target="../media/Slide-29-image-1.png"/><Relationship Id="rId2" Type="http://schemas.openxmlformats.org/officeDocument/2006/relationships/slideLayout" Target="../slideLayouts/slideLayout1.xml"/><Relationship Id="rId3"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image" Target="../media/Slide-3-image-1.png"/><Relationship Id="rId2" Type="http://schemas.openxmlformats.org/officeDocument/2006/relationships/slideLayout" Target="../slideLayouts/slideLayout1.xml"/><Relationship Id="rId3"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image" Target="../media/Slide-30-image-1.png"/><Relationship Id="rId2" Type="http://schemas.openxmlformats.org/officeDocument/2006/relationships/slideLayout" Target="../slideLayouts/slideLayout1.xml"/><Relationship Id="rId3"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image" Target="../media/Slide-31-image-1.png"/><Relationship Id="rId2" Type="http://schemas.openxmlformats.org/officeDocument/2006/relationships/slideLayout" Target="../slideLayouts/slideLayout1.xml"/><Relationship Id="rId3"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image" Target="../media/Slide-32-image-1.png"/><Relationship Id="rId2" Type="http://schemas.openxmlformats.org/officeDocument/2006/relationships/slideLayout" Target="../slideLayouts/slideLayout1.xml"/><Relationship Id="rId3"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image" Target="../media/Slide-33-image-1.png"/><Relationship Id="rId2" Type="http://schemas.openxmlformats.org/officeDocument/2006/relationships/slideLayout" Target="../slideLayouts/slideLayout1.xml"/><Relationship Id="rId3"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image" Target="../media/Slide-34-image-1.png"/><Relationship Id="rId2" Type="http://schemas.openxmlformats.org/officeDocument/2006/relationships/slideLayout" Target="../slideLayouts/slideLayout1.xml"/><Relationship Id="rId3"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image" Target="../media/Slide-35-image-1.png"/><Relationship Id="rId2" Type="http://schemas.openxmlformats.org/officeDocument/2006/relationships/slideLayout" Target="../slideLayouts/slideLayout1.xml"/><Relationship Id="rId3"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image" Target="../media/Slide-36-image-1.png"/><Relationship Id="rId2" Type="http://schemas.openxmlformats.org/officeDocument/2006/relationships/slideLayout" Target="../slideLayouts/slideLayout1.xml"/><Relationship Id="rId3"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image" Target="../media/Slide-37-image-1.png"/><Relationship Id="rId2" Type="http://schemas.openxmlformats.org/officeDocument/2006/relationships/slideLayout" Target="../slideLayouts/slideLayout1.xml"/><Relationship Id="rId3"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image" Target="../media/Slide-38-image-1.png"/><Relationship Id="rId2" Type="http://schemas.openxmlformats.org/officeDocument/2006/relationships/slideLayout" Target="../slideLayouts/slideLayout1.xml"/><Relationship Id="rId3"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image" Target="../media/Slide-39-image-1.png"/><Relationship Id="rId2" Type="http://schemas.openxmlformats.org/officeDocument/2006/relationships/slideLayout" Target="../slideLayouts/slideLayout1.xml"/><Relationship Id="rId3"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image" Target="../media/Slide-4-image-1.png"/><Relationship Id="rId2" Type="http://schemas.openxmlformats.org/officeDocument/2006/relationships/slideLayout" Target="../slideLayouts/slideLayout1.xml"/><Relationship Id="rId3"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image" Target="../media/Slide-40-image-1.png"/><Relationship Id="rId2" Type="http://schemas.openxmlformats.org/officeDocument/2006/relationships/slideLayout" Target="../slideLayouts/slideLayout1.xml"/><Relationship Id="rId3"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image" Target="../media/Slide-41-image-1.png"/><Relationship Id="rId2" Type="http://schemas.openxmlformats.org/officeDocument/2006/relationships/slideLayout" Target="../slideLayouts/slideLayout1.xml"/><Relationship Id="rId3"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image" Target="../media/Slide-42-image-1.png"/><Relationship Id="rId2" Type="http://schemas.openxmlformats.org/officeDocument/2006/relationships/slideLayout" Target="../slideLayouts/slideLayout1.xml"/><Relationship Id="rId3"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image" Target="../media/Slide-43-image-1.png"/><Relationship Id="rId2" Type="http://schemas.openxmlformats.org/officeDocument/2006/relationships/slideLayout" Target="../slideLayouts/slideLayout1.xml"/><Relationship Id="rId3"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image" Target="../media/Slide-44-image-1.png"/><Relationship Id="rId2" Type="http://schemas.openxmlformats.org/officeDocument/2006/relationships/slideLayout" Target="../slideLayouts/slideLayout1.xml"/><Relationship Id="rId3"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image" Target="../media/Slide-45-image-1.png"/><Relationship Id="rId2" Type="http://schemas.openxmlformats.org/officeDocument/2006/relationships/slideLayout" Target="../slideLayouts/slideLayout1.xml"/><Relationship Id="rId3"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image" Target="../media/Slide-46-image-1.png"/><Relationship Id="rId2" Type="http://schemas.openxmlformats.org/officeDocument/2006/relationships/slideLayout" Target="../slideLayouts/slideLayout1.xml"/><Relationship Id="rId3"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image" Target="../media/Slide-47-image-1.png"/><Relationship Id="rId2" Type="http://schemas.openxmlformats.org/officeDocument/2006/relationships/slideLayout" Target="../slideLayouts/slideLayout1.xml"/><Relationship Id="rId3"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image" Target="../media/Slide-48-image-1.png"/><Relationship Id="rId2" Type="http://schemas.openxmlformats.org/officeDocument/2006/relationships/slideLayout" Target="../slideLayouts/slideLayout1.xml"/><Relationship Id="rId3"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image" Target="../media/Slide-49-image-1.png"/><Relationship Id="rId2" Type="http://schemas.openxmlformats.org/officeDocument/2006/relationships/slideLayout" Target="../slideLayouts/slideLayout1.xml"/><Relationship Id="rId3"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image" Target="../media/Slide-5-image-1.png"/><Relationship Id="rId2" Type="http://schemas.openxmlformats.org/officeDocument/2006/relationships/slideLayout" Target="../slideLayouts/slideLayout1.xml"/><Relationship Id="rId3"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image" Target="../media/Slide-50-image-1.png"/><Relationship Id="rId2" Type="http://schemas.openxmlformats.org/officeDocument/2006/relationships/slideLayout" Target="../slideLayouts/slideLayout1.xml"/><Relationship Id="rId3"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image" Target="../media/Slide-51-image-1.png"/><Relationship Id="rId2" Type="http://schemas.openxmlformats.org/officeDocument/2006/relationships/slideLayout" Target="../slideLayouts/slideLayout1.xml"/><Relationship Id="rId3"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image" Target="../media/Slide-52-image-1.png"/><Relationship Id="rId2" Type="http://schemas.openxmlformats.org/officeDocument/2006/relationships/slideLayout" Target="../slideLayouts/slideLayout1.xml"/><Relationship Id="rId3"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image" Target="../media/Slide-53-image-1.png"/><Relationship Id="rId2" Type="http://schemas.openxmlformats.org/officeDocument/2006/relationships/slideLayout" Target="../slideLayouts/slideLayout1.xml"/><Relationship Id="rId3"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image" Target="../media/Slide-54-image-1.png"/><Relationship Id="rId2" Type="http://schemas.openxmlformats.org/officeDocument/2006/relationships/slideLayout" Target="../slideLayouts/slideLayout1.xml"/><Relationship Id="rId3"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image" Target="../media/Slide-55-image-1.png"/><Relationship Id="rId2" Type="http://schemas.openxmlformats.org/officeDocument/2006/relationships/slideLayout" Target="../slideLayouts/slideLayout1.xml"/><Relationship Id="rId3"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image" Target="../media/Slide-56-image-1.png"/><Relationship Id="rId2" Type="http://schemas.openxmlformats.org/officeDocument/2006/relationships/slideLayout" Target="../slideLayouts/slideLayout1.xml"/><Relationship Id="rId3"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image" Target="../media/Slide-57-image-1.png"/><Relationship Id="rId2" Type="http://schemas.openxmlformats.org/officeDocument/2006/relationships/slideLayout" Target="../slideLayouts/slideLayout1.xml"/><Relationship Id="rId3"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image" Target="../media/Slide-58-image-1.png"/><Relationship Id="rId2" Type="http://schemas.openxmlformats.org/officeDocument/2006/relationships/slideLayout" Target="../slideLayouts/slideLayout1.xml"/><Relationship Id="rId3"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image" Target="../media/Slide-59-image-1.png"/><Relationship Id="rId2" Type="http://schemas.openxmlformats.org/officeDocument/2006/relationships/slideLayout" Target="../slideLayouts/slideLayout1.xml"/><Relationship Id="rId3"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image" Target="../media/Slide-6-image-1.png"/><Relationship Id="rId2" Type="http://schemas.openxmlformats.org/officeDocument/2006/relationships/slideLayout" Target="../slideLayouts/slideLayout1.xml"/><Relationship Id="rId3"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image" Target="../media/Slide-60-image-1.png"/><Relationship Id="rId2" Type="http://schemas.openxmlformats.org/officeDocument/2006/relationships/slideLayout" Target="../slideLayouts/slideLayout1.xml"/><Relationship Id="rId3"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image" Target="../media/Slide-61-image-1.png"/><Relationship Id="rId2" Type="http://schemas.openxmlformats.org/officeDocument/2006/relationships/slideLayout" Target="../slideLayouts/slideLayout1.xml"/><Relationship Id="rId3"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image" Target="../media/Slide-62-image-1.png"/><Relationship Id="rId2" Type="http://schemas.openxmlformats.org/officeDocument/2006/relationships/slideLayout" Target="../slideLayouts/slideLayout1.xml"/><Relationship Id="rId3"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image" Target="../media/Slide-63-image-1.png"/><Relationship Id="rId2" Type="http://schemas.openxmlformats.org/officeDocument/2006/relationships/slideLayout" Target="../slideLayouts/slideLayout1.xml"/><Relationship Id="rId3"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image" Target="../media/Slide-64-image-1.png"/><Relationship Id="rId2" Type="http://schemas.openxmlformats.org/officeDocument/2006/relationships/slideLayout" Target="../slideLayouts/slideLayout1.xml"/><Relationship Id="rId3"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image" Target="../media/Slide-65-image-1.png"/><Relationship Id="rId2" Type="http://schemas.openxmlformats.org/officeDocument/2006/relationships/slideLayout" Target="../slideLayouts/slideLayout1.xml"/><Relationship Id="rId3"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image" Target="../media/Slide-66-image-1.png"/><Relationship Id="rId2" Type="http://schemas.openxmlformats.org/officeDocument/2006/relationships/slideLayout" Target="../slideLayouts/slideLayout1.xml"/><Relationship Id="rId3"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image" Target="../media/Slide-67-image-1.png"/><Relationship Id="rId2" Type="http://schemas.openxmlformats.org/officeDocument/2006/relationships/slideLayout" Target="../slideLayouts/slideLayout1.xml"/><Relationship Id="rId3"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image" Target="../media/Slide-68-image-1.png"/><Relationship Id="rId2" Type="http://schemas.openxmlformats.org/officeDocument/2006/relationships/slideLayout" Target="../slideLayouts/slideLayout1.xml"/><Relationship Id="rId3"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image" Target="../media/Slide-69-image-1.png"/><Relationship Id="rId2" Type="http://schemas.openxmlformats.org/officeDocument/2006/relationships/slideLayout" Target="../slideLayouts/slideLayout1.xml"/><Relationship Id="rId3"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image" Target="../media/Slide-7-image-1.png"/><Relationship Id="rId2" Type="http://schemas.openxmlformats.org/officeDocument/2006/relationships/slideLayout" Target="../slideLayouts/slideLayout1.xml"/><Relationship Id="rId3"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image" Target="../media/Slide-70-image-1.png"/><Relationship Id="rId2" Type="http://schemas.openxmlformats.org/officeDocument/2006/relationships/slideLayout" Target="../slideLayouts/slideLayout1.xml"/><Relationship Id="rId3"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image" Target="../media/Slide-71-image-1.png"/><Relationship Id="rId2" Type="http://schemas.openxmlformats.org/officeDocument/2006/relationships/slideLayout" Target="../slideLayouts/slideLayout1.xml"/><Relationship Id="rId3"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image" Target="../media/Slide-72-image-1.png"/><Relationship Id="rId2" Type="http://schemas.openxmlformats.org/officeDocument/2006/relationships/slideLayout" Target="../slideLayouts/slideLayout1.xml"/><Relationship Id="rId3"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image" Target="../media/Slide-73-image-1.png"/><Relationship Id="rId2" Type="http://schemas.openxmlformats.org/officeDocument/2006/relationships/slideLayout" Target="../slideLayouts/slideLayout1.xml"/><Relationship Id="rId3"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image" Target="../media/Slide-74-image-1.png"/><Relationship Id="rId2" Type="http://schemas.openxmlformats.org/officeDocument/2006/relationships/slideLayout" Target="../slideLayouts/slideLayout1.xml"/><Relationship Id="rId3"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image" Target="../media/Slide-75-image-1.png"/><Relationship Id="rId2" Type="http://schemas.openxmlformats.org/officeDocument/2006/relationships/slideLayout" Target="../slideLayouts/slideLayout1.xml"/><Relationship Id="rId3"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image" Target="../media/Slide-76-image-1.png"/><Relationship Id="rId2" Type="http://schemas.openxmlformats.org/officeDocument/2006/relationships/slideLayout" Target="../slideLayouts/slideLayout1.xml"/><Relationship Id="rId3"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image" Target="../media/Slide-77-image-1.png"/><Relationship Id="rId2" Type="http://schemas.openxmlformats.org/officeDocument/2006/relationships/slideLayout" Target="../slideLayouts/slideLayout1.xml"/><Relationship Id="rId3"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image" Target="../media/Slide-78-image-1.png"/><Relationship Id="rId2" Type="http://schemas.openxmlformats.org/officeDocument/2006/relationships/slideLayout" Target="../slideLayouts/slideLayout1.xml"/><Relationship Id="rId3"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image" Target="../media/Slide-79-image-1.png"/><Relationship Id="rId2" Type="http://schemas.openxmlformats.org/officeDocument/2006/relationships/slideLayout" Target="../slideLayouts/slideLayout1.xml"/><Relationship Id="rId3"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image" Target="../media/Slide-8-image-1.png"/><Relationship Id="rId2" Type="http://schemas.openxmlformats.org/officeDocument/2006/relationships/slideLayout" Target="../slideLayouts/slideLayout1.xml"/><Relationship Id="rId3"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image" Target="../media/Slide-80-image-1.png"/><Relationship Id="rId2" Type="http://schemas.openxmlformats.org/officeDocument/2006/relationships/slideLayout" Target="../slideLayouts/slideLayout1.xml"/><Relationship Id="rId3"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image" Target="../media/Slide-81-image-1.png"/><Relationship Id="rId2" Type="http://schemas.openxmlformats.org/officeDocument/2006/relationships/slideLayout" Target="../slideLayouts/slideLayout1.xml"/><Relationship Id="rId3"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image" Target="../media/Slide-82-image-1.png"/><Relationship Id="rId2" Type="http://schemas.openxmlformats.org/officeDocument/2006/relationships/slideLayout" Target="../slideLayouts/slideLayout1.xml"/><Relationship Id="rId3"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image" Target="../media/Slide-83-image-1.png"/><Relationship Id="rId2" Type="http://schemas.openxmlformats.org/officeDocument/2006/relationships/slideLayout" Target="../slideLayouts/slideLayout1.xml"/><Relationship Id="rId3"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image" Target="../media/Slide-84-image-1.png"/><Relationship Id="rId2" Type="http://schemas.openxmlformats.org/officeDocument/2006/relationships/slideLayout" Target="../slideLayouts/slideLayout1.xml"/><Relationship Id="rId3"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image" Target="../media/Slide-85-image-1.png"/><Relationship Id="rId2" Type="http://schemas.openxmlformats.org/officeDocument/2006/relationships/slideLayout" Target="../slideLayouts/slideLayout1.xml"/><Relationship Id="rId3"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image" Target="../media/Slide-86-image-1.png"/><Relationship Id="rId2" Type="http://schemas.openxmlformats.org/officeDocument/2006/relationships/slideLayout" Target="../slideLayouts/slideLayout1.xml"/><Relationship Id="rId3"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image" Target="../media/Slide-87-image-1.png"/><Relationship Id="rId2" Type="http://schemas.openxmlformats.org/officeDocument/2006/relationships/slideLayout" Target="../slideLayouts/slideLayout1.xml"/><Relationship Id="rId3"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image" Target="../media/Slide-88-image-1.png"/><Relationship Id="rId2" Type="http://schemas.openxmlformats.org/officeDocument/2006/relationships/slideLayout" Target="../slideLayouts/slideLayout1.xml"/><Relationship Id="rId3"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image" Target="../media/Slide-89-image-1.png"/><Relationship Id="rId2" Type="http://schemas.openxmlformats.org/officeDocument/2006/relationships/slideLayout" Target="../slideLayouts/slideLayout1.xml"/><Relationship Id="rId3"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image" Target="../media/Slide-9-image-1.png"/><Relationship Id="rId2" Type="http://schemas.openxmlformats.org/officeDocument/2006/relationships/slideLayout" Target="../slideLayouts/slideLayout1.xml"/><Relationship Id="rId3"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image" Target="../media/Slide-90-image-1.png"/><Relationship Id="rId2" Type="http://schemas.openxmlformats.org/officeDocument/2006/relationships/slideLayout" Target="../slideLayouts/slideLayout1.xml"/><Relationship Id="rId3"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image" Target="../media/Slide-91-image-1.png"/><Relationship Id="rId2" Type="http://schemas.openxmlformats.org/officeDocument/2006/relationships/slideLayout" Target="../slideLayouts/slideLayout1.xml"/><Relationship Id="rId3"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image" Target="../media/Slide-92-image-1.png"/><Relationship Id="rId2" Type="http://schemas.openxmlformats.org/officeDocument/2006/relationships/slideLayout" Target="../slideLayouts/slideLayout1.xml"/><Relationship Id="rId3"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image" Target="../media/Slide-93-image-1.png"/><Relationship Id="rId2" Type="http://schemas.openxmlformats.org/officeDocument/2006/relationships/slideLayout" Target="../slideLayouts/slideLayout1.xml"/><Relationship Id="rId3"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image" Target="../media/Slide-94-image-1.png"/><Relationship Id="rId2" Type="http://schemas.openxmlformats.org/officeDocument/2006/relationships/slideLayout" Target="../slideLayouts/slideLayout1.xml"/><Relationship Id="rId3"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image" Target="../media/Slide-95-image-1.png"/><Relationship Id="rId2" Type="http://schemas.openxmlformats.org/officeDocument/2006/relationships/slideLayout" Target="../slideLayouts/slideLayout1.xml"/><Relationship Id="rId3"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image" Target="../media/Slide-96-image-1.png"/><Relationship Id="rId2" Type="http://schemas.openxmlformats.org/officeDocument/2006/relationships/slideLayout" Target="../slideLayouts/slideLayout1.xml"/><Relationship Id="rId3"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image" Target="../media/Slide-97-image-1.png"/><Relationship Id="rId2" Type="http://schemas.openxmlformats.org/officeDocument/2006/relationships/slideLayout" Target="../slideLayouts/slideLayout1.xml"/><Relationship Id="rId3"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image" Target="../media/Slide-98-image-1.png"/><Relationship Id="rId2" Type="http://schemas.openxmlformats.org/officeDocument/2006/relationships/slideLayout" Target="../slideLayouts/slideLayout1.xml"/><Relationship Id="rId3"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image" Target="../media/Slide-99-image-1.png"/><Relationship Id="rId2" Type="http://schemas.openxmlformats.org/officeDocument/2006/relationships/slideLayout" Target="../slideLayouts/slideLayout1.xml"/><Relationship Id="rId3"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name="Slide 10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name="Slide 10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name="Slide 10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name="Slide 10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name="Slide 10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name="Slide 10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name="Slide 10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name="Slide 10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name="Slide 10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name="Slide 10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name="Slide 11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name="Slide 11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name="Slide 11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name="Slide 11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name="Slide 11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name="Slide 11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name="Slide 11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name="Slide 11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name="Slide 11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name="Slide 11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name="Slide 12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name="Slide 12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name="Slide 12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name="Slide 12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name="Slide 12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name="Slide 12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name="Slide 12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name="Slide 12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name="Slide 12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name="Slide 12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name="Slide 13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name="Slide 13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name="Slide 13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name="Slide 13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name="Slide 13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name="Slide 13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name="Slide 13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name="Slide 13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name="Slide 13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name="Slide 13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name="Slide 14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name="Slide 14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name="Slide 14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name="Slide 14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name="Slide 14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name="Slide 14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name="Slide 14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name="Slide 14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name="Slide 14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name="Slide 14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name="Slide 15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name="Slide 15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name="Slide 15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name="Slide 15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name="Slide 15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name="Slide 15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name="Slide 15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name="Slide 15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name="Slide 15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3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3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3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3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4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4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4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 4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 4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Slide 4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name="Slide 4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name="Slide 4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name="Slide 4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name="Slide 4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name="Slide 5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name="Slide 5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name="Slide 5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name="Slide 5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name="Slide 5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name="Slide 5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name="Slide 5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name="Slide 5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name="Slide 5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name="Slide 5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name="Slide 6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name="Slide 6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name="Slide 6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name="Slide 6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name="Slide 6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name="Slide 6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name="Slide 6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name="Slide 6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name="Slide 6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name="Slide 6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name="Slide 7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name="Slide 7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name="Slide 7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name="Slide 7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name="Slide 7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name="Slide 7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name="Slide 7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name="Slide 7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name="Slide 7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name="Slide 7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name="Slide 8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name="Slide 8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name="Slide 8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name="Slide 8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name="Slide 8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name="Slide 8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name="Slide 8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name="Slide 8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name="Slide 8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name="Slide 8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name="Slide 9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name="Slide 9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name="Slide 9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name="Slide 9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name="Slide 9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name="Slide 9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name="Slide 9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name="Slide 9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name="Slide 9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name="Slide 9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158</Slides>
  <Notes>158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158</vt:i4>
      </vt:variant>
    </vt:vector>
  </HeadingPairs>
  <TitlesOfParts>
    <vt:vector size="161"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vector>
  </TitlesOfParts>
  <Company>Created by Marp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a Multi-Tenanted Kubernetes Platform</dc:title>
  <dc:subject>In this session, you will explore the tools and techniques necessary to partition a cluster so that multiple teams can use it to deploy workloads.</dc:subject>
  <dc:creator>Chris Nesbitt-Smith</dc:creator>
  <cp:lastModifiedBy>Chris Nesbitt-Smith</cp:lastModifiedBy>
  <cp:revision>1</cp:revision>
  <dcterms:created xsi:type="dcterms:W3CDTF">2024-05-17T00:40:34Z</dcterms:created>
  <dcterms:modified xsi:type="dcterms:W3CDTF">2024-05-17T00:40:34Z</dcterms:modified>
</cp:coreProperties>
</file>